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2" r:id="rId2"/>
    <p:sldMasterId id="2147483684" r:id="rId3"/>
  </p:sldMasterIdLst>
  <p:notesMasterIdLst>
    <p:notesMasterId r:id="rId17"/>
  </p:notesMasterIdLst>
  <p:sldIdLst>
    <p:sldId id="944" r:id="rId4"/>
    <p:sldId id="259" r:id="rId5"/>
    <p:sldId id="955" r:id="rId6"/>
    <p:sldId id="261" r:id="rId7"/>
    <p:sldId id="945" r:id="rId8"/>
    <p:sldId id="956" r:id="rId9"/>
    <p:sldId id="954" r:id="rId10"/>
    <p:sldId id="951" r:id="rId11"/>
    <p:sldId id="950" r:id="rId12"/>
    <p:sldId id="957" r:id="rId13"/>
    <p:sldId id="948" r:id="rId14"/>
    <p:sldId id="269" r:id="rId15"/>
    <p:sldId id="273" r:id="rId16"/>
  </p:sldIdLst>
  <p:sldSz cx="12192000" cy="6858000"/>
  <p:notesSz cx="6858000" cy="9144000"/>
  <p:embeddedFontLst>
    <p:embeddedFont>
      <p:font typeface="Arial Black" panose="020B0A04020102020204" pitchFamily="34" charset="0"/>
      <p:bold r:id="rId18"/>
    </p:embeddedFont>
    <p:embeddedFont>
      <p:font typeface="Calibri" panose="020F0502020204030204" pitchFamily="34" charset="0"/>
      <p:regular r:id="rId19"/>
      <p:bold r:id="rId20"/>
      <p:italic r:id="rId21"/>
      <p:boldItalic r:id="rId22"/>
    </p:embeddedFont>
    <p:embeddedFont>
      <p:font typeface="Century Schoolbook" panose="02040604050505020304" pitchFamily="18"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31" autoAdjust="0"/>
    <p:restoredTop sz="93758" autoAdjust="0"/>
  </p:normalViewPr>
  <p:slideViewPr>
    <p:cSldViewPr snapToGrid="0">
      <p:cViewPr>
        <p:scale>
          <a:sx n="63" d="100"/>
          <a:sy n="63" d="100"/>
        </p:scale>
        <p:origin x="972"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Master" Target="slideMasters/slideMaster3.xml"/><Relationship Id="rId21" Type="http://schemas.openxmlformats.org/officeDocument/2006/relationships/font" Target="fonts/font4.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7.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2.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US" dirty="0"/>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US" dirty="0"/>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dirty="0"/>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US" dirty="0"/>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lvl1pPr>
              <a:defRPr b="0" i="0">
                <a:latin typeface="Arial" panose="020B0604020202020204" pitchFamily="34" charset="0"/>
                <a:cs typeface="Arial" panose="020B0604020202020204" pitchFamily="34" charset="0"/>
              </a:defRPr>
            </a:lvl1pPr>
          </a:lstStyle>
          <a:p>
            <a:pPr algn="r"/>
            <a:fld id="{00000000-1234-1234-1234-123412341234}" type="slidenum">
              <a:rPr lang="en-US" sz="1200" smtClean="0">
                <a:solidFill>
                  <a:schemeClr val="dk1"/>
                </a:solidFill>
                <a:ea typeface="Calibri"/>
                <a:sym typeface="Calibri"/>
              </a:rPr>
              <a:pPr algn="r"/>
              <a:t>‹#›</a:t>
            </a:fld>
            <a:endParaRPr lang="en-US" sz="1200" dirty="0">
              <a:solidFill>
                <a:schemeClr val="dk1"/>
              </a:solidFill>
              <a:ea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213290-20F8-4995-90B6-F3E6170C3B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18186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217" name="Google Shape;2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3573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217" name="Google Shape;2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33273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1" name="Google Shape;281;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Arial" panose="020B0604020202020204" pitchFamily="34" charset="0"/>
                <a:cs typeface="Arial" panose="020B0604020202020204" pitchFamily="34" charset="0"/>
              </a:rPr>
              <a:t>Cognitive performance is evaluated during each weekly survey which will allow us to look at trends in operators’ cognitive performance over the course of the study. Cognitive skills assessed include attention, memory, visual-motor, and executive control. This plot shows performance over time from five beta testers on the Stroop task: the most well-known test of executive control. We expect faster reaction times and higher accuracy rates as users re-take and become more familiar with each repeated weekly cognitive skills test. Here we see the expected trend for most users showing faster consecutive reaction times, however </a:t>
            </a:r>
            <a:r>
              <a:rPr lang="en-US" dirty="0" err="1">
                <a:latin typeface="Arial" panose="020B0604020202020204" pitchFamily="34" charset="0"/>
                <a:cs typeface="Arial" panose="020B0604020202020204" pitchFamily="34" charset="0"/>
              </a:rPr>
              <a:t>sf.kilo’s</a:t>
            </a:r>
            <a:r>
              <a:rPr lang="en-US" dirty="0">
                <a:latin typeface="Arial" panose="020B0604020202020204" pitchFamily="34" charset="0"/>
                <a:cs typeface="Arial" panose="020B0604020202020204" pitchFamily="34" charset="0"/>
              </a:rPr>
              <a:t> accuracy is clearly deteriorating over time.</a:t>
            </a:r>
            <a:endParaRPr dirty="0">
              <a:latin typeface="Arial" panose="020B0604020202020204" pitchFamily="34" charset="0"/>
              <a:cs typeface="Arial" panose="020B0604020202020204" pitchFamily="34" charset="0"/>
            </a:endParaRPr>
          </a:p>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282" name="Google Shape;282;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7" name="Google Shape;337;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184" name="Google Shape;18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184" name="Google Shape;18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63811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217" name="Google Shape;2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217" name="Google Shape;2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47617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96958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217" name="Google Shape;2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43984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217" name="Google Shape;2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90547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217" name="Google Shape;2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0751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5"/>
        <p:cNvGrpSpPr/>
        <p:nvPr/>
      </p:nvGrpSpPr>
      <p:grpSpPr>
        <a:xfrm>
          <a:off x="0" y="0"/>
          <a:ext cx="0" cy="0"/>
          <a:chOff x="0" y="0"/>
          <a:chExt cx="0" cy="0"/>
        </a:xfrm>
      </p:grpSpPr>
      <p:sp>
        <p:nvSpPr>
          <p:cNvPr id="96" name="Google Shape;96;p16"/>
          <p:cNvSpPr txBox="1">
            <a:spLocks noGrp="1"/>
          </p:cNvSpPr>
          <p:nvPr>
            <p:ph type="title"/>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9pPr>
          </a:lstStyle>
          <a:p>
            <a:endParaRPr/>
          </a:p>
        </p:txBody>
      </p:sp>
      <p:sp>
        <p:nvSpPr>
          <p:cNvPr id="97" name="Google Shape;97;p16"/>
          <p:cNvSpPr txBox="1">
            <a:spLocks noGrp="1"/>
          </p:cNvSpPr>
          <p:nvPr>
            <p:ph type="body" idx="1"/>
          </p:nvPr>
        </p:nvSpPr>
        <p:spPr>
          <a:xfrm>
            <a:off x="660400" y="1600201"/>
            <a:ext cx="10972800" cy="452596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050" b="0" i="0" u="none" strike="noStrike" cap="none">
                <a:solidFill>
                  <a:srgbClr val="000000"/>
                </a:solidFill>
                <a:latin typeface="Arial"/>
                <a:ea typeface="Arial"/>
                <a:cs typeface="Arial"/>
                <a:sym typeface="Arial"/>
              </a:defRPr>
            </a:lvl9pPr>
          </a:lstStyle>
          <a:p>
            <a:endParaRPr/>
          </a:p>
        </p:txBody>
      </p:sp>
      <p:sp>
        <p:nvSpPr>
          <p:cNvPr id="98" name="Google Shape;98;p16"/>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99" name="Google Shape;99;p16"/>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100" name="Google Shape;100;p16"/>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b="0" i="0" u="none" strike="noStrike" cap="none">
                <a:solidFill>
                  <a:schemeClr val="lt1"/>
                </a:solidFill>
                <a:latin typeface="Arial"/>
                <a:ea typeface="Arial"/>
                <a:cs typeface="Arial"/>
                <a:sym typeface="Arial"/>
              </a:defRPr>
            </a:lvl1pPr>
            <a:lvl2pPr marL="0" marR="0" lvl="1" indent="0" algn="l" rtl="0">
              <a:spcBef>
                <a:spcPts val="0"/>
              </a:spcBef>
              <a:buNone/>
              <a:defRPr sz="1800" b="0" i="0" u="none" strike="noStrike" cap="none">
                <a:solidFill>
                  <a:schemeClr val="lt1"/>
                </a:solidFill>
                <a:latin typeface="Arial"/>
                <a:ea typeface="Arial"/>
                <a:cs typeface="Arial"/>
                <a:sym typeface="Arial"/>
              </a:defRPr>
            </a:lvl2pPr>
            <a:lvl3pPr marL="0" marR="0" lvl="2" indent="0" algn="l" rtl="0">
              <a:spcBef>
                <a:spcPts val="0"/>
              </a:spcBef>
              <a:buNone/>
              <a:defRPr sz="1800" b="0" i="0" u="none" strike="noStrike" cap="none">
                <a:solidFill>
                  <a:schemeClr val="lt1"/>
                </a:solidFill>
                <a:latin typeface="Arial"/>
                <a:ea typeface="Arial"/>
                <a:cs typeface="Arial"/>
                <a:sym typeface="Arial"/>
              </a:defRPr>
            </a:lvl3pPr>
            <a:lvl4pPr marL="0" marR="0" lvl="3" indent="0" algn="l" rtl="0">
              <a:spcBef>
                <a:spcPts val="0"/>
              </a:spcBef>
              <a:buNone/>
              <a:defRPr sz="1800" b="0" i="0" u="none" strike="noStrike" cap="none">
                <a:solidFill>
                  <a:schemeClr val="lt1"/>
                </a:solidFill>
                <a:latin typeface="Arial"/>
                <a:ea typeface="Arial"/>
                <a:cs typeface="Arial"/>
                <a:sym typeface="Arial"/>
              </a:defRPr>
            </a:lvl4pPr>
            <a:lvl5pPr marL="0" marR="0" lvl="4" indent="0" algn="l" rtl="0">
              <a:spcBef>
                <a:spcPts val="0"/>
              </a:spcBef>
              <a:buNone/>
              <a:defRPr sz="1800" b="0" i="0" u="none" strike="noStrike" cap="none">
                <a:solidFill>
                  <a:schemeClr val="lt1"/>
                </a:solidFill>
                <a:latin typeface="Arial"/>
                <a:ea typeface="Arial"/>
                <a:cs typeface="Arial"/>
                <a:sym typeface="Arial"/>
              </a:defRPr>
            </a:lvl5pPr>
            <a:lvl6pPr marL="0" marR="0" lvl="5" indent="0" algn="l" rtl="0">
              <a:spcBef>
                <a:spcPts val="0"/>
              </a:spcBef>
              <a:buNone/>
              <a:defRPr sz="1800" b="0" i="0" u="none" strike="noStrike" cap="none">
                <a:solidFill>
                  <a:schemeClr val="lt1"/>
                </a:solidFill>
                <a:latin typeface="Arial"/>
                <a:ea typeface="Arial"/>
                <a:cs typeface="Arial"/>
                <a:sym typeface="Arial"/>
              </a:defRPr>
            </a:lvl6pPr>
            <a:lvl7pPr marL="0" marR="0" lvl="6" indent="0" algn="l" rtl="0">
              <a:spcBef>
                <a:spcPts val="0"/>
              </a:spcBef>
              <a:buNone/>
              <a:defRPr sz="1800" b="0" i="0" u="none" strike="noStrike" cap="none">
                <a:solidFill>
                  <a:schemeClr val="lt1"/>
                </a:solidFill>
                <a:latin typeface="Arial"/>
                <a:ea typeface="Arial"/>
                <a:cs typeface="Arial"/>
                <a:sym typeface="Arial"/>
              </a:defRPr>
            </a:lvl7pPr>
            <a:lvl8pPr marL="0" marR="0" lvl="7" indent="0" algn="l" rtl="0">
              <a:spcBef>
                <a:spcPts val="0"/>
              </a:spcBef>
              <a:buNone/>
              <a:defRPr sz="1800" b="0" i="0" u="none" strike="noStrike" cap="none">
                <a:solidFill>
                  <a:schemeClr val="lt1"/>
                </a:solidFill>
                <a:latin typeface="Arial"/>
                <a:ea typeface="Arial"/>
                <a:cs typeface="Arial"/>
                <a:sym typeface="Arial"/>
              </a:defRPr>
            </a:lvl8pPr>
            <a:lvl9pPr marL="0" marR="0" lvl="8" indent="0" algn="l" rtl="0">
              <a:spcBef>
                <a:spcPts val="0"/>
              </a:spcBef>
              <a:buNone/>
              <a:defRPr sz="1800" b="0" i="0" u="none" strike="noStrike" cap="none">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9F1F18-2710-4CF8-A8ED-661B7D157177}" type="datetimeFigureOut">
              <a:rPr lang="en-US" smtClean="0"/>
              <a:pPr/>
              <a:t>5/3/2021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2716931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E9F1F18-2710-4CF8-A8ED-661B7D157177}" type="datetimeFigureOut">
              <a:rPr lang="en-US" smtClean="0"/>
              <a:pPr/>
              <a:t>5/3/2021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4016546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E9F1F18-2710-4CF8-A8ED-661B7D157177}" type="datetimeFigureOut">
              <a:rPr lang="en-US" smtClean="0"/>
              <a:pPr/>
              <a:t>5/3/2021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23328821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E9F1F18-2710-4CF8-A8ED-661B7D157177}" type="datetimeFigureOut">
              <a:rPr lang="en-US" smtClean="0"/>
              <a:pPr/>
              <a:t>5/3/2021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42501590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9F1F18-2710-4CF8-A8ED-661B7D157177}" type="datetimeFigureOut">
              <a:rPr lang="en-US" smtClean="0"/>
              <a:pPr/>
              <a:t>5/3/2021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15035951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9F1F18-2710-4CF8-A8ED-661B7D157177}" type="datetimeFigureOut">
              <a:rPr lang="en-US" smtClean="0"/>
              <a:pPr/>
              <a:t>5/3/2021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16832377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9F1F18-2710-4CF8-A8ED-661B7D157177}" type="datetimeFigureOut">
              <a:rPr lang="en-US" smtClean="0"/>
              <a:pPr/>
              <a:t>5/3/2021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15957984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E9F1F18-2710-4CF8-A8ED-661B7D157177}" type="datetimeFigureOut">
              <a:rPr lang="en-US" smtClean="0"/>
              <a:pPr/>
              <a:t>5/3/2021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29706543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E9F1F18-2710-4CF8-A8ED-661B7D157177}" type="datetimeFigureOut">
              <a:rPr lang="en-US" smtClean="0"/>
              <a:pPr/>
              <a:t>5/3/2021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23237902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11"/>
        <p:cNvGrpSpPr/>
        <p:nvPr/>
      </p:nvGrpSpPr>
      <p:grpSpPr>
        <a:xfrm>
          <a:off x="0" y="0"/>
          <a:ext cx="0" cy="0"/>
          <a:chOff x="0" y="0"/>
          <a:chExt cx="0" cy="0"/>
        </a:xfrm>
      </p:grpSpPr>
    </p:spTree>
    <p:extLst>
      <p:ext uri="{BB962C8B-B14F-4D97-AF65-F5344CB8AC3E}">
        <p14:creationId xmlns:p14="http://schemas.microsoft.com/office/powerpoint/2010/main" val="2721837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 1 Speaker">
  <p:cSld name="Section Header - 1 Speaker">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537377" y="2155943"/>
            <a:ext cx="8313917" cy="984822"/>
          </a:xfrm>
          <a:prstGeom prst="rect">
            <a:avLst/>
          </a:prstGeom>
          <a:noFill/>
          <a:ln>
            <a:noFill/>
          </a:ln>
        </p:spPr>
        <p:txBody>
          <a:bodyPr spcFirstLastPara="1" wrap="square" lIns="182875" tIns="0" rIns="457200" bIns="0" anchor="b" anchorCtr="0">
            <a:noAutofit/>
          </a:bodyPr>
          <a:lstStyle>
            <a:lvl1pPr marR="0" lvl="0" algn="r" rtl="0">
              <a:lnSpc>
                <a:spcPct val="90000"/>
              </a:lnSpc>
              <a:spcBef>
                <a:spcPts val="0"/>
              </a:spcBef>
              <a:spcAft>
                <a:spcPts val="0"/>
              </a:spcAft>
              <a:buClr>
                <a:schemeClr val="dk1"/>
              </a:buClr>
              <a:buSzPts val="3600"/>
              <a:buFont typeface="Century Schoolbook"/>
              <a:buNone/>
              <a:defRPr sz="3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9pPr>
          </a:lstStyle>
          <a:p>
            <a:endParaRPr/>
          </a:p>
        </p:txBody>
      </p:sp>
      <p:sp>
        <p:nvSpPr>
          <p:cNvPr id="103" name="Google Shape;103;p17"/>
          <p:cNvSpPr txBox="1">
            <a:spLocks noGrp="1"/>
          </p:cNvSpPr>
          <p:nvPr>
            <p:ph type="body" idx="1"/>
          </p:nvPr>
        </p:nvSpPr>
        <p:spPr>
          <a:xfrm>
            <a:off x="537377" y="3155755"/>
            <a:ext cx="8313917" cy="628803"/>
          </a:xfrm>
          <a:prstGeom prst="rect">
            <a:avLst/>
          </a:prstGeom>
          <a:noFill/>
          <a:ln>
            <a:noFill/>
          </a:ln>
        </p:spPr>
        <p:txBody>
          <a:bodyPr spcFirstLastPara="1" wrap="square" lIns="91425" tIns="0" rIns="457200" bIns="0" anchor="t" anchorCtr="0">
            <a:noAutofit/>
          </a:bodyPr>
          <a:lstStyle>
            <a:lvl1pPr marL="457200" marR="0" lvl="0" indent="-228600" algn="r" rtl="0">
              <a:lnSpc>
                <a:spcPct val="100000"/>
              </a:lnSpc>
              <a:spcBef>
                <a:spcPts val="100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1pPr>
            <a:lvl2pPr marL="914400" marR="0" lvl="1"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04" name="Google Shape;104;p17"/>
          <p:cNvSpPr txBox="1">
            <a:spLocks noGrp="1"/>
          </p:cNvSpPr>
          <p:nvPr>
            <p:ph type="body" idx="2"/>
          </p:nvPr>
        </p:nvSpPr>
        <p:spPr>
          <a:xfrm>
            <a:off x="537377" y="465138"/>
            <a:ext cx="5923384" cy="1033462"/>
          </a:xfrm>
          <a:prstGeom prst="rect">
            <a:avLst/>
          </a:prstGeom>
          <a:noFill/>
          <a:ln>
            <a:noFill/>
          </a:ln>
        </p:spPr>
        <p:txBody>
          <a:bodyPr spcFirstLastPara="1" wrap="square" lIns="91425" tIns="45700" rIns="91425" bIns="45700" anchor="t" anchorCtr="0">
            <a:normAutofit/>
          </a:bodyPr>
          <a:lstStyle>
            <a:lvl1pPr marL="457200" marR="0" lvl="0" indent="-457200" algn="l" rtl="0">
              <a:lnSpc>
                <a:spcPct val="100000"/>
              </a:lnSpc>
              <a:spcBef>
                <a:spcPts val="1000"/>
              </a:spcBef>
              <a:spcAft>
                <a:spcPts val="0"/>
              </a:spcAft>
              <a:buClr>
                <a:srgbClr val="000000"/>
              </a:buClr>
              <a:buSzPts val="3600"/>
              <a:buFont typeface="Arial"/>
              <a:buChar char="•"/>
              <a:defRPr sz="3600" b="1" i="0" u="none" strike="noStrike" cap="none">
                <a:solidFill>
                  <a:srgbClr val="990000"/>
                </a:solidFill>
                <a:latin typeface="Arial"/>
                <a:ea typeface="Arial"/>
                <a:cs typeface="Arial"/>
                <a:sym typeface="Arial"/>
              </a:defRPr>
            </a:lvl1pPr>
            <a:lvl2pPr marL="914400" marR="0" lvl="1"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100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05" name="Google Shape;105;p17"/>
          <p:cNvSpPr>
            <a:spLocks noGrp="1"/>
          </p:cNvSpPr>
          <p:nvPr>
            <p:ph type="pic" idx="3"/>
          </p:nvPr>
        </p:nvSpPr>
        <p:spPr>
          <a:xfrm>
            <a:off x="8851900" y="1613087"/>
            <a:ext cx="2678113" cy="2689430"/>
          </a:xfrm>
          <a:prstGeom prst="ellipse">
            <a:avLst/>
          </a:prstGeom>
          <a:noFill/>
          <a:ln w="31750"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lvl1pPr marR="0" lvl="0" algn="l" rtl="0">
              <a:lnSpc>
                <a:spcPct val="100000"/>
              </a:lnSpc>
              <a:spcBef>
                <a:spcPts val="1000"/>
              </a:spcBef>
              <a:spcAft>
                <a:spcPts val="0"/>
              </a:spcAft>
              <a:buClr>
                <a:schemeClr val="accent2"/>
              </a:buClr>
              <a:buSzPts val="1800"/>
              <a:buFont typeface="Arial"/>
              <a:buChar char="•"/>
              <a:defRPr sz="1800" b="0" i="0" u="none" strike="noStrike" cap="none">
                <a:solidFill>
                  <a:srgbClr val="262626"/>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R="0" lvl="1"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entury Schoolbook"/>
                <a:ea typeface="Century Schoolbook"/>
                <a:cs typeface="Century Schoolbook"/>
                <a:sym typeface="Century Schoolbook"/>
              </a:defRPr>
            </a:lvl9pPr>
          </a:lstStyle>
          <a:p>
            <a:endParaRPr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 1 Speaker">
  <p:cSld name="Section Header - 1 Speak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537377" y="2155943"/>
            <a:ext cx="8314000" cy="984800"/>
          </a:xfrm>
          <a:prstGeom prst="rect">
            <a:avLst/>
          </a:prstGeom>
          <a:noFill/>
          <a:ln>
            <a:noFill/>
          </a:ln>
        </p:spPr>
        <p:txBody>
          <a:bodyPr spcFirstLastPara="1" wrap="square" lIns="137150" tIns="0" rIns="342900" bIns="0" anchor="b" anchorCtr="0">
            <a:noAutofit/>
          </a:bodyPr>
          <a:lstStyle>
            <a:lvl1pPr lvl="0" algn="r">
              <a:lnSpc>
                <a:spcPct val="90000"/>
              </a:lnSpc>
              <a:spcBef>
                <a:spcPts val="0"/>
              </a:spcBef>
              <a:spcAft>
                <a:spcPts val="0"/>
              </a:spcAft>
              <a:buClr>
                <a:schemeClr val="dk1"/>
              </a:buClr>
              <a:buSzPts val="2700"/>
              <a:buFont typeface="Century Schoolbook"/>
              <a:buNone/>
              <a:defRPr sz="2667">
                <a:solidFill>
                  <a:schemeClr val="dk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 name="Google Shape;14;p3"/>
          <p:cNvSpPr txBox="1">
            <a:spLocks noGrp="1"/>
          </p:cNvSpPr>
          <p:nvPr>
            <p:ph type="body" idx="1"/>
          </p:nvPr>
        </p:nvSpPr>
        <p:spPr>
          <a:xfrm>
            <a:off x="537377" y="3155757"/>
            <a:ext cx="8314000" cy="628800"/>
          </a:xfrm>
          <a:prstGeom prst="rect">
            <a:avLst/>
          </a:prstGeom>
          <a:noFill/>
          <a:ln>
            <a:noFill/>
          </a:ln>
        </p:spPr>
        <p:txBody>
          <a:bodyPr spcFirstLastPara="1" wrap="square" lIns="68575" tIns="0" rIns="342900" bIns="0" anchor="t" anchorCtr="0">
            <a:noAutofit/>
          </a:bodyPr>
          <a:lstStyle>
            <a:lvl1pPr marL="609585" lvl="0" indent="-304792" algn="r">
              <a:lnSpc>
                <a:spcPct val="100000"/>
              </a:lnSpc>
              <a:spcBef>
                <a:spcPts val="800"/>
              </a:spcBef>
              <a:spcAft>
                <a:spcPts val="0"/>
              </a:spcAft>
              <a:buSzPts val="1500"/>
              <a:buNone/>
              <a:defRPr sz="1467"/>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15" name="Google Shape;15;p3"/>
          <p:cNvSpPr txBox="1">
            <a:spLocks noGrp="1"/>
          </p:cNvSpPr>
          <p:nvPr>
            <p:ph type="body" idx="2"/>
          </p:nvPr>
        </p:nvSpPr>
        <p:spPr>
          <a:xfrm>
            <a:off x="537377" y="465137"/>
            <a:ext cx="5923200" cy="1033600"/>
          </a:xfrm>
          <a:prstGeom prst="rect">
            <a:avLst/>
          </a:prstGeom>
          <a:noFill/>
          <a:ln>
            <a:noFill/>
          </a:ln>
        </p:spPr>
        <p:txBody>
          <a:bodyPr spcFirstLastPara="1" wrap="square" lIns="68575" tIns="34275" rIns="68575" bIns="34275" anchor="t" anchorCtr="0">
            <a:noAutofit/>
          </a:bodyPr>
          <a:lstStyle>
            <a:lvl1pPr marL="609585" lvl="0" indent="-533387" algn="l">
              <a:lnSpc>
                <a:spcPct val="100000"/>
              </a:lnSpc>
              <a:spcBef>
                <a:spcPts val="800"/>
              </a:spcBef>
              <a:spcAft>
                <a:spcPts val="0"/>
              </a:spcAft>
              <a:buSzPts val="2700"/>
              <a:buChar char="•"/>
              <a:defRPr sz="2667" b="1">
                <a:solidFill>
                  <a:srgbClr val="990000"/>
                </a:solidFill>
              </a:defRPr>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16" name="Google Shape;16;p3"/>
          <p:cNvSpPr>
            <a:spLocks noGrp="1"/>
          </p:cNvSpPr>
          <p:nvPr>
            <p:ph type="pic" idx="3"/>
          </p:nvPr>
        </p:nvSpPr>
        <p:spPr>
          <a:xfrm>
            <a:off x="8851901" y="1613087"/>
            <a:ext cx="2678000" cy="2689600"/>
          </a:xfrm>
          <a:prstGeom prst="ellipse">
            <a:avLst/>
          </a:prstGeom>
          <a:noFill/>
          <a:ln w="31750" cap="flat" cmpd="sng">
            <a:solidFill>
              <a:schemeClr val="lt2"/>
            </a:solidFill>
            <a:prstDash val="solid"/>
            <a:round/>
            <a:headEnd type="none" w="sm" len="sm"/>
            <a:tailEnd type="none" w="sm" len="sm"/>
          </a:ln>
        </p:spPr>
        <p:txBody>
          <a:bodyPr spcFirstLastPara="1" wrap="square" lIns="68575" tIns="34275" rIns="68575" bIns="34275" anchor="t" anchorCtr="0">
            <a:noAutofit/>
          </a:bodyPr>
          <a:lstStyle>
            <a:lvl1pPr marR="0" lvl="0" algn="l" rtl="0">
              <a:lnSpc>
                <a:spcPct val="100000"/>
              </a:lnSpc>
              <a:spcBef>
                <a:spcPts val="800"/>
              </a:spcBef>
              <a:spcAft>
                <a:spcPts val="0"/>
              </a:spcAft>
              <a:buClr>
                <a:schemeClr val="accent2"/>
              </a:buClr>
              <a:buSzPts val="1400"/>
              <a:buFont typeface="Arial"/>
              <a:buChar char="•"/>
              <a:defRPr sz="1333" b="0" i="0" u="none" strike="noStrike" cap="none">
                <a:solidFill>
                  <a:srgbClr val="262626"/>
                </a:solidFill>
                <a:latin typeface="Century Schoolbook"/>
                <a:ea typeface="Century Schoolbook"/>
                <a:cs typeface="Century Schoolbook"/>
                <a:sym typeface="Century Schoolbook"/>
              </a:defRPr>
            </a:lvl1pPr>
            <a:lvl2pPr marR="0" lvl="1"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a:p>
        </p:txBody>
      </p:sp>
    </p:spTree>
    <p:extLst>
      <p:ext uri="{BB962C8B-B14F-4D97-AF65-F5344CB8AC3E}">
        <p14:creationId xmlns:p14="http://schemas.microsoft.com/office/powerpoint/2010/main" val="6032743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ulti Speaker 2 columns">
  <p:cSld name="Multi Speaker 2 columns">
    <p:spTree>
      <p:nvGrpSpPr>
        <p:cNvPr id="1" name="Shape 17"/>
        <p:cNvGrpSpPr/>
        <p:nvPr/>
      </p:nvGrpSpPr>
      <p:grpSpPr>
        <a:xfrm>
          <a:off x="0" y="0"/>
          <a:ext cx="0" cy="0"/>
          <a:chOff x="0" y="0"/>
          <a:chExt cx="0" cy="0"/>
        </a:xfrm>
      </p:grpSpPr>
      <p:sp>
        <p:nvSpPr>
          <p:cNvPr id="18" name="Google Shape;18;p4"/>
          <p:cNvSpPr>
            <a:spLocks noGrp="1"/>
          </p:cNvSpPr>
          <p:nvPr>
            <p:ph type="pic" idx="2"/>
          </p:nvPr>
        </p:nvSpPr>
        <p:spPr>
          <a:xfrm>
            <a:off x="10118257" y="423915"/>
            <a:ext cx="1066400" cy="1081200"/>
          </a:xfrm>
          <a:prstGeom prst="ellipse">
            <a:avLst/>
          </a:prstGeom>
          <a:noFill/>
          <a:ln w="31750" cap="flat" cmpd="sng">
            <a:solidFill>
              <a:schemeClr val="lt2"/>
            </a:solidFill>
            <a:prstDash val="solid"/>
            <a:round/>
            <a:headEnd type="none" w="sm" len="sm"/>
            <a:tailEnd type="none" w="sm" len="sm"/>
          </a:ln>
        </p:spPr>
        <p:txBody>
          <a:bodyPr spcFirstLastPara="1" wrap="square" lIns="68575" tIns="34275" rIns="68575" bIns="34275" anchor="t" anchorCtr="0">
            <a:noAutofit/>
          </a:bodyPr>
          <a:lstStyle>
            <a:lvl1pPr marR="0" lvl="0" algn="l" rtl="0">
              <a:lnSpc>
                <a:spcPct val="100000"/>
              </a:lnSpc>
              <a:spcBef>
                <a:spcPts val="800"/>
              </a:spcBef>
              <a:spcAft>
                <a:spcPts val="0"/>
              </a:spcAft>
              <a:buClr>
                <a:schemeClr val="accent2"/>
              </a:buClr>
              <a:buSzPts val="1400"/>
              <a:buFont typeface="Arial"/>
              <a:buChar char="•"/>
              <a:defRPr sz="1333" b="0" i="0" u="none" strike="noStrike" cap="none">
                <a:solidFill>
                  <a:srgbClr val="262626"/>
                </a:solidFill>
                <a:latin typeface="Century Schoolbook"/>
                <a:ea typeface="Century Schoolbook"/>
                <a:cs typeface="Century Schoolbook"/>
                <a:sym typeface="Century Schoolbook"/>
              </a:defRPr>
            </a:lvl1pPr>
            <a:lvl2pPr marR="0" lvl="1"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19" name="Google Shape;19;p4"/>
          <p:cNvSpPr txBox="1">
            <a:spLocks noGrp="1"/>
          </p:cNvSpPr>
          <p:nvPr>
            <p:ph type="body" idx="1"/>
          </p:nvPr>
        </p:nvSpPr>
        <p:spPr>
          <a:xfrm>
            <a:off x="5861153" y="2249417"/>
            <a:ext cx="4257200" cy="295600"/>
          </a:xfrm>
          <a:prstGeom prst="rect">
            <a:avLst/>
          </a:prstGeom>
          <a:noFill/>
          <a:ln>
            <a:noFill/>
          </a:ln>
        </p:spPr>
        <p:txBody>
          <a:bodyPr spcFirstLastPara="1" wrap="square" lIns="68575" tIns="0" rIns="137150" bIns="0" anchor="t" anchorCtr="0">
            <a:noAutofit/>
          </a:bodyPr>
          <a:lstStyle>
            <a:lvl1pPr marL="609585" lvl="0" indent="-304792" algn="r">
              <a:lnSpc>
                <a:spcPct val="100000"/>
              </a:lnSpc>
              <a:spcBef>
                <a:spcPts val="800"/>
              </a:spcBef>
              <a:spcAft>
                <a:spcPts val="0"/>
              </a:spcAft>
              <a:buSzPts val="1200"/>
              <a:buNone/>
              <a:defRPr sz="1200" i="1"/>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20" name="Google Shape;20;p4"/>
          <p:cNvSpPr txBox="1">
            <a:spLocks noGrp="1"/>
          </p:cNvSpPr>
          <p:nvPr>
            <p:ph type="body" idx="3"/>
          </p:nvPr>
        </p:nvSpPr>
        <p:spPr>
          <a:xfrm>
            <a:off x="537377" y="465137"/>
            <a:ext cx="6233600" cy="1033600"/>
          </a:xfrm>
          <a:prstGeom prst="rect">
            <a:avLst/>
          </a:prstGeom>
          <a:noFill/>
          <a:ln>
            <a:noFill/>
          </a:ln>
        </p:spPr>
        <p:txBody>
          <a:bodyPr spcFirstLastPara="1" wrap="square" lIns="68575" tIns="34275" rIns="68575" bIns="34275" anchor="t" anchorCtr="0">
            <a:noAutofit/>
          </a:bodyPr>
          <a:lstStyle>
            <a:lvl1pPr marL="609585" lvl="0" indent="-304792" algn="l">
              <a:lnSpc>
                <a:spcPct val="100000"/>
              </a:lnSpc>
              <a:spcBef>
                <a:spcPts val="800"/>
              </a:spcBef>
              <a:spcAft>
                <a:spcPts val="0"/>
              </a:spcAft>
              <a:buSzPts val="2700"/>
              <a:buNone/>
              <a:defRPr sz="2667" b="1">
                <a:solidFill>
                  <a:schemeClr val="dk2"/>
                </a:solidFill>
              </a:defRPr>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21" name="Google Shape;21;p4"/>
          <p:cNvSpPr txBox="1">
            <a:spLocks noGrp="1"/>
          </p:cNvSpPr>
          <p:nvPr>
            <p:ph type="body" idx="4"/>
          </p:nvPr>
        </p:nvSpPr>
        <p:spPr>
          <a:xfrm>
            <a:off x="5861153" y="3572133"/>
            <a:ext cx="4257200" cy="295600"/>
          </a:xfrm>
          <a:prstGeom prst="rect">
            <a:avLst/>
          </a:prstGeom>
          <a:noFill/>
          <a:ln>
            <a:noFill/>
          </a:ln>
        </p:spPr>
        <p:txBody>
          <a:bodyPr spcFirstLastPara="1" wrap="square" lIns="68575" tIns="0" rIns="137150" bIns="0" anchor="t" anchorCtr="0">
            <a:noAutofit/>
          </a:bodyPr>
          <a:lstStyle>
            <a:lvl1pPr marL="609585" lvl="0" indent="-304792" algn="r">
              <a:lnSpc>
                <a:spcPct val="100000"/>
              </a:lnSpc>
              <a:spcBef>
                <a:spcPts val="800"/>
              </a:spcBef>
              <a:spcAft>
                <a:spcPts val="0"/>
              </a:spcAft>
              <a:buSzPts val="1200"/>
              <a:buNone/>
              <a:defRPr sz="1200" i="1"/>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22" name="Google Shape;22;p4"/>
          <p:cNvSpPr txBox="1">
            <a:spLocks noGrp="1"/>
          </p:cNvSpPr>
          <p:nvPr>
            <p:ph type="body" idx="5"/>
          </p:nvPr>
        </p:nvSpPr>
        <p:spPr>
          <a:xfrm>
            <a:off x="5861153" y="4955273"/>
            <a:ext cx="4257200" cy="295600"/>
          </a:xfrm>
          <a:prstGeom prst="rect">
            <a:avLst/>
          </a:prstGeom>
          <a:noFill/>
          <a:ln>
            <a:noFill/>
          </a:ln>
        </p:spPr>
        <p:txBody>
          <a:bodyPr spcFirstLastPara="1" wrap="square" lIns="68575" tIns="0" rIns="137150" bIns="0" anchor="t" anchorCtr="0">
            <a:noAutofit/>
          </a:bodyPr>
          <a:lstStyle>
            <a:lvl1pPr marL="609585" lvl="0" indent="-304792" algn="r">
              <a:lnSpc>
                <a:spcPct val="100000"/>
              </a:lnSpc>
              <a:spcBef>
                <a:spcPts val="800"/>
              </a:spcBef>
              <a:spcAft>
                <a:spcPts val="0"/>
              </a:spcAft>
              <a:buSzPts val="1200"/>
              <a:buNone/>
              <a:defRPr sz="1200" i="1"/>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23" name="Google Shape;23;p4"/>
          <p:cNvSpPr txBox="1">
            <a:spLocks noGrp="1"/>
          </p:cNvSpPr>
          <p:nvPr>
            <p:ph type="body" idx="6"/>
          </p:nvPr>
        </p:nvSpPr>
        <p:spPr>
          <a:xfrm>
            <a:off x="537377" y="2246076"/>
            <a:ext cx="4257200" cy="295600"/>
          </a:xfrm>
          <a:prstGeom prst="rect">
            <a:avLst/>
          </a:prstGeom>
          <a:noFill/>
          <a:ln>
            <a:noFill/>
          </a:ln>
        </p:spPr>
        <p:txBody>
          <a:bodyPr spcFirstLastPara="1" wrap="square" lIns="68575" tIns="0" rIns="137150" bIns="0" anchor="t" anchorCtr="0">
            <a:noAutofit/>
          </a:bodyPr>
          <a:lstStyle>
            <a:lvl1pPr marL="609585" lvl="0" indent="-304792" algn="r">
              <a:lnSpc>
                <a:spcPct val="100000"/>
              </a:lnSpc>
              <a:spcBef>
                <a:spcPts val="800"/>
              </a:spcBef>
              <a:spcAft>
                <a:spcPts val="0"/>
              </a:spcAft>
              <a:buSzPts val="1200"/>
              <a:buFont typeface="Arial"/>
              <a:buNone/>
              <a:defRPr sz="1200" i="1"/>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24" name="Google Shape;24;p4"/>
          <p:cNvSpPr txBox="1">
            <a:spLocks noGrp="1"/>
          </p:cNvSpPr>
          <p:nvPr>
            <p:ph type="body" idx="7"/>
          </p:nvPr>
        </p:nvSpPr>
        <p:spPr>
          <a:xfrm>
            <a:off x="537377" y="3582849"/>
            <a:ext cx="4257200" cy="295600"/>
          </a:xfrm>
          <a:prstGeom prst="rect">
            <a:avLst/>
          </a:prstGeom>
          <a:noFill/>
          <a:ln>
            <a:noFill/>
          </a:ln>
        </p:spPr>
        <p:txBody>
          <a:bodyPr spcFirstLastPara="1" wrap="square" lIns="68575" tIns="0" rIns="137150" bIns="0" anchor="t" anchorCtr="0">
            <a:noAutofit/>
          </a:bodyPr>
          <a:lstStyle>
            <a:lvl1pPr marL="609585" lvl="0" indent="-304792" algn="r">
              <a:lnSpc>
                <a:spcPct val="100000"/>
              </a:lnSpc>
              <a:spcBef>
                <a:spcPts val="800"/>
              </a:spcBef>
              <a:spcAft>
                <a:spcPts val="0"/>
              </a:spcAft>
              <a:buSzPts val="1200"/>
              <a:buNone/>
              <a:defRPr sz="1200" i="1"/>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25" name="Google Shape;25;p4"/>
          <p:cNvSpPr txBox="1">
            <a:spLocks noGrp="1"/>
          </p:cNvSpPr>
          <p:nvPr>
            <p:ph type="body" idx="8"/>
          </p:nvPr>
        </p:nvSpPr>
        <p:spPr>
          <a:xfrm>
            <a:off x="537377" y="4961251"/>
            <a:ext cx="4257200" cy="295600"/>
          </a:xfrm>
          <a:prstGeom prst="rect">
            <a:avLst/>
          </a:prstGeom>
          <a:noFill/>
          <a:ln>
            <a:noFill/>
          </a:ln>
        </p:spPr>
        <p:txBody>
          <a:bodyPr spcFirstLastPara="1" wrap="square" lIns="68575" tIns="0" rIns="137150" bIns="0" anchor="t" anchorCtr="0">
            <a:noAutofit/>
          </a:bodyPr>
          <a:lstStyle>
            <a:lvl1pPr marL="609585" lvl="0" indent="-304792" algn="r">
              <a:lnSpc>
                <a:spcPct val="100000"/>
              </a:lnSpc>
              <a:spcBef>
                <a:spcPts val="800"/>
              </a:spcBef>
              <a:spcAft>
                <a:spcPts val="0"/>
              </a:spcAft>
              <a:buSzPts val="1200"/>
              <a:buNone/>
              <a:defRPr sz="1200" i="1"/>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26" name="Google Shape;26;p4"/>
          <p:cNvSpPr txBox="1">
            <a:spLocks noGrp="1"/>
          </p:cNvSpPr>
          <p:nvPr>
            <p:ph type="body" idx="9"/>
          </p:nvPr>
        </p:nvSpPr>
        <p:spPr>
          <a:xfrm>
            <a:off x="5833443" y="964428"/>
            <a:ext cx="4257200" cy="295600"/>
          </a:xfrm>
          <a:prstGeom prst="rect">
            <a:avLst/>
          </a:prstGeom>
          <a:noFill/>
          <a:ln>
            <a:noFill/>
          </a:ln>
        </p:spPr>
        <p:txBody>
          <a:bodyPr spcFirstLastPara="1" wrap="square" lIns="68575" tIns="0" rIns="137150" bIns="0" anchor="t" anchorCtr="0">
            <a:noAutofit/>
          </a:bodyPr>
          <a:lstStyle>
            <a:lvl1pPr marL="609585" lvl="0" indent="-304792" algn="r">
              <a:lnSpc>
                <a:spcPct val="100000"/>
              </a:lnSpc>
              <a:spcBef>
                <a:spcPts val="800"/>
              </a:spcBef>
              <a:spcAft>
                <a:spcPts val="0"/>
              </a:spcAft>
              <a:buSzPts val="1200"/>
              <a:buNone/>
              <a:defRPr sz="1200" i="1"/>
            </a:lvl1pPr>
            <a:lvl2pPr marL="1219170" lvl="1" indent="-423323" algn="l">
              <a:lnSpc>
                <a:spcPct val="100000"/>
              </a:lnSpc>
              <a:spcBef>
                <a:spcPts val="800"/>
              </a:spcBef>
              <a:spcAft>
                <a:spcPts val="0"/>
              </a:spcAft>
              <a:buSzPts val="1400"/>
              <a:buChar char="•"/>
              <a:defRPr/>
            </a:lvl2pPr>
            <a:lvl3pPr marL="1828754" lvl="2" indent="-423323" algn="l">
              <a:lnSpc>
                <a:spcPct val="100000"/>
              </a:lnSpc>
              <a:spcBef>
                <a:spcPts val="800"/>
              </a:spcBef>
              <a:spcAft>
                <a:spcPts val="0"/>
              </a:spcAft>
              <a:buSzPts val="1400"/>
              <a:buChar char="•"/>
              <a:defRPr/>
            </a:lvl3pPr>
            <a:lvl4pPr marL="2438339" lvl="3" indent="-423323" algn="l">
              <a:lnSpc>
                <a:spcPct val="100000"/>
              </a:lnSpc>
              <a:spcBef>
                <a:spcPts val="800"/>
              </a:spcBef>
              <a:spcAft>
                <a:spcPts val="0"/>
              </a:spcAft>
              <a:buSzPts val="1400"/>
              <a:buChar char="•"/>
              <a:defRPr/>
            </a:lvl4pPr>
            <a:lvl5pPr marL="3047924" lvl="4" indent="-423323" algn="l">
              <a:lnSpc>
                <a:spcPct val="100000"/>
              </a:lnSpc>
              <a:spcBef>
                <a:spcPts val="800"/>
              </a:spcBef>
              <a:spcAft>
                <a:spcPts val="0"/>
              </a:spcAft>
              <a:buSzPts val="1400"/>
              <a:buChar char="•"/>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27" name="Google Shape;27;p4"/>
          <p:cNvSpPr>
            <a:spLocks noGrp="1"/>
          </p:cNvSpPr>
          <p:nvPr>
            <p:ph type="pic" idx="13"/>
          </p:nvPr>
        </p:nvSpPr>
        <p:spPr>
          <a:xfrm>
            <a:off x="4794584" y="1752665"/>
            <a:ext cx="1066400" cy="1081200"/>
          </a:xfrm>
          <a:prstGeom prst="ellipse">
            <a:avLst/>
          </a:prstGeom>
          <a:noFill/>
          <a:ln w="31750" cap="flat" cmpd="sng">
            <a:solidFill>
              <a:schemeClr val="lt2"/>
            </a:solidFill>
            <a:prstDash val="solid"/>
            <a:round/>
            <a:headEnd type="none" w="sm" len="sm"/>
            <a:tailEnd type="none" w="sm" len="sm"/>
          </a:ln>
        </p:spPr>
        <p:txBody>
          <a:bodyPr spcFirstLastPara="1" wrap="square" lIns="68575" tIns="34275" rIns="68575" bIns="34275" anchor="t" anchorCtr="0">
            <a:noAutofit/>
          </a:bodyPr>
          <a:lstStyle>
            <a:lvl1pPr marR="0" lvl="0" algn="l" rtl="0">
              <a:lnSpc>
                <a:spcPct val="100000"/>
              </a:lnSpc>
              <a:spcBef>
                <a:spcPts val="800"/>
              </a:spcBef>
              <a:spcAft>
                <a:spcPts val="0"/>
              </a:spcAft>
              <a:buClr>
                <a:schemeClr val="accent2"/>
              </a:buClr>
              <a:buSzPts val="1400"/>
              <a:buFont typeface="Arial"/>
              <a:buChar char="•"/>
              <a:defRPr sz="1333" b="0" i="0" u="none" strike="noStrike" cap="none">
                <a:solidFill>
                  <a:srgbClr val="262626"/>
                </a:solidFill>
                <a:latin typeface="Century Schoolbook"/>
                <a:ea typeface="Century Schoolbook"/>
                <a:cs typeface="Century Schoolbook"/>
                <a:sym typeface="Century Schoolbook"/>
              </a:defRPr>
            </a:lvl1pPr>
            <a:lvl2pPr marR="0" lvl="1"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28" name="Google Shape;28;p4"/>
          <p:cNvSpPr>
            <a:spLocks noGrp="1"/>
          </p:cNvSpPr>
          <p:nvPr>
            <p:ph type="pic" idx="14"/>
          </p:nvPr>
        </p:nvSpPr>
        <p:spPr>
          <a:xfrm>
            <a:off x="4794584" y="3179424"/>
            <a:ext cx="1066400" cy="1081200"/>
          </a:xfrm>
          <a:prstGeom prst="ellipse">
            <a:avLst/>
          </a:prstGeom>
          <a:noFill/>
          <a:ln w="31750" cap="flat" cmpd="sng">
            <a:solidFill>
              <a:schemeClr val="lt2"/>
            </a:solidFill>
            <a:prstDash val="solid"/>
            <a:round/>
            <a:headEnd type="none" w="sm" len="sm"/>
            <a:tailEnd type="none" w="sm" len="sm"/>
          </a:ln>
        </p:spPr>
        <p:txBody>
          <a:bodyPr spcFirstLastPara="1" wrap="square" lIns="68575" tIns="34275" rIns="68575" bIns="34275" anchor="t" anchorCtr="0">
            <a:noAutofit/>
          </a:bodyPr>
          <a:lstStyle>
            <a:lvl1pPr marR="0" lvl="0" algn="l" rtl="0">
              <a:lnSpc>
                <a:spcPct val="100000"/>
              </a:lnSpc>
              <a:spcBef>
                <a:spcPts val="800"/>
              </a:spcBef>
              <a:spcAft>
                <a:spcPts val="0"/>
              </a:spcAft>
              <a:buClr>
                <a:schemeClr val="accent2"/>
              </a:buClr>
              <a:buSzPts val="1400"/>
              <a:buFont typeface="Arial"/>
              <a:buChar char="•"/>
              <a:defRPr sz="1333" b="0" i="0" u="none" strike="noStrike" cap="none">
                <a:solidFill>
                  <a:srgbClr val="262626"/>
                </a:solidFill>
                <a:latin typeface="Century Schoolbook"/>
                <a:ea typeface="Century Schoolbook"/>
                <a:cs typeface="Century Schoolbook"/>
                <a:sym typeface="Century Schoolbook"/>
              </a:defRPr>
            </a:lvl1pPr>
            <a:lvl2pPr marR="0" lvl="1"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29" name="Google Shape;29;p4"/>
          <p:cNvSpPr>
            <a:spLocks noGrp="1"/>
          </p:cNvSpPr>
          <p:nvPr>
            <p:ph type="pic" idx="15"/>
          </p:nvPr>
        </p:nvSpPr>
        <p:spPr>
          <a:xfrm>
            <a:off x="4794584" y="4606187"/>
            <a:ext cx="1066400" cy="1081200"/>
          </a:xfrm>
          <a:prstGeom prst="ellipse">
            <a:avLst/>
          </a:prstGeom>
          <a:noFill/>
          <a:ln w="31750" cap="flat" cmpd="sng">
            <a:solidFill>
              <a:schemeClr val="lt2"/>
            </a:solidFill>
            <a:prstDash val="solid"/>
            <a:round/>
            <a:headEnd type="none" w="sm" len="sm"/>
            <a:tailEnd type="none" w="sm" len="sm"/>
          </a:ln>
        </p:spPr>
        <p:txBody>
          <a:bodyPr spcFirstLastPara="1" wrap="square" lIns="68575" tIns="34275" rIns="68575" bIns="34275" anchor="t" anchorCtr="0">
            <a:noAutofit/>
          </a:bodyPr>
          <a:lstStyle>
            <a:lvl1pPr marR="0" lvl="0" algn="l" rtl="0">
              <a:lnSpc>
                <a:spcPct val="100000"/>
              </a:lnSpc>
              <a:spcBef>
                <a:spcPts val="800"/>
              </a:spcBef>
              <a:spcAft>
                <a:spcPts val="0"/>
              </a:spcAft>
              <a:buClr>
                <a:schemeClr val="accent2"/>
              </a:buClr>
              <a:buSzPts val="1400"/>
              <a:buFont typeface="Arial"/>
              <a:buChar char="•"/>
              <a:defRPr sz="1333" b="0" i="0" u="none" strike="noStrike" cap="none">
                <a:solidFill>
                  <a:srgbClr val="262626"/>
                </a:solidFill>
                <a:latin typeface="Century Schoolbook"/>
                <a:ea typeface="Century Schoolbook"/>
                <a:cs typeface="Century Schoolbook"/>
                <a:sym typeface="Century Schoolbook"/>
              </a:defRPr>
            </a:lvl1pPr>
            <a:lvl2pPr marR="0" lvl="1"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30" name="Google Shape;30;p4"/>
          <p:cNvSpPr>
            <a:spLocks noGrp="1"/>
          </p:cNvSpPr>
          <p:nvPr>
            <p:ph type="pic" idx="16"/>
          </p:nvPr>
        </p:nvSpPr>
        <p:spPr>
          <a:xfrm>
            <a:off x="10118257" y="4604576"/>
            <a:ext cx="1066400" cy="1081200"/>
          </a:xfrm>
          <a:prstGeom prst="ellipse">
            <a:avLst/>
          </a:prstGeom>
          <a:noFill/>
          <a:ln w="31750" cap="flat" cmpd="sng">
            <a:solidFill>
              <a:schemeClr val="lt2"/>
            </a:solidFill>
            <a:prstDash val="solid"/>
            <a:round/>
            <a:headEnd type="none" w="sm" len="sm"/>
            <a:tailEnd type="none" w="sm" len="sm"/>
          </a:ln>
        </p:spPr>
        <p:txBody>
          <a:bodyPr spcFirstLastPara="1" wrap="square" lIns="68575" tIns="34275" rIns="68575" bIns="34275" anchor="t" anchorCtr="0">
            <a:noAutofit/>
          </a:bodyPr>
          <a:lstStyle>
            <a:lvl1pPr marR="0" lvl="0" algn="l" rtl="0">
              <a:lnSpc>
                <a:spcPct val="100000"/>
              </a:lnSpc>
              <a:spcBef>
                <a:spcPts val="800"/>
              </a:spcBef>
              <a:spcAft>
                <a:spcPts val="0"/>
              </a:spcAft>
              <a:buClr>
                <a:schemeClr val="accent2"/>
              </a:buClr>
              <a:buSzPts val="1400"/>
              <a:buFont typeface="Arial"/>
              <a:buChar char="•"/>
              <a:defRPr sz="1333" b="0" i="0" u="none" strike="noStrike" cap="none">
                <a:solidFill>
                  <a:srgbClr val="262626"/>
                </a:solidFill>
                <a:latin typeface="Century Schoolbook"/>
                <a:ea typeface="Century Schoolbook"/>
                <a:cs typeface="Century Schoolbook"/>
                <a:sym typeface="Century Schoolbook"/>
              </a:defRPr>
            </a:lvl1pPr>
            <a:lvl2pPr marR="0" lvl="1"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31" name="Google Shape;31;p4"/>
          <p:cNvSpPr>
            <a:spLocks noGrp="1"/>
          </p:cNvSpPr>
          <p:nvPr>
            <p:ph type="pic" idx="17"/>
          </p:nvPr>
        </p:nvSpPr>
        <p:spPr>
          <a:xfrm>
            <a:off x="10118257" y="3179423"/>
            <a:ext cx="1066400" cy="1081200"/>
          </a:xfrm>
          <a:prstGeom prst="ellipse">
            <a:avLst/>
          </a:prstGeom>
          <a:noFill/>
          <a:ln w="31750" cap="flat" cmpd="sng">
            <a:solidFill>
              <a:schemeClr val="lt2"/>
            </a:solidFill>
            <a:prstDash val="solid"/>
            <a:round/>
            <a:headEnd type="none" w="sm" len="sm"/>
            <a:tailEnd type="none" w="sm" len="sm"/>
          </a:ln>
        </p:spPr>
        <p:txBody>
          <a:bodyPr spcFirstLastPara="1" wrap="square" lIns="68575" tIns="34275" rIns="68575" bIns="34275" anchor="t" anchorCtr="0">
            <a:noAutofit/>
          </a:bodyPr>
          <a:lstStyle>
            <a:lvl1pPr marR="0" lvl="0" algn="l" rtl="0">
              <a:lnSpc>
                <a:spcPct val="100000"/>
              </a:lnSpc>
              <a:spcBef>
                <a:spcPts val="800"/>
              </a:spcBef>
              <a:spcAft>
                <a:spcPts val="0"/>
              </a:spcAft>
              <a:buClr>
                <a:schemeClr val="accent2"/>
              </a:buClr>
              <a:buSzPts val="1400"/>
              <a:buFont typeface="Arial"/>
              <a:buChar char="•"/>
              <a:defRPr sz="1333" b="0" i="0" u="none" strike="noStrike" cap="none">
                <a:solidFill>
                  <a:srgbClr val="262626"/>
                </a:solidFill>
                <a:latin typeface="Century Schoolbook"/>
                <a:ea typeface="Century Schoolbook"/>
                <a:cs typeface="Century Schoolbook"/>
                <a:sym typeface="Century Schoolbook"/>
              </a:defRPr>
            </a:lvl1pPr>
            <a:lvl2pPr marR="0" lvl="1"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32" name="Google Shape;32;p4"/>
          <p:cNvSpPr>
            <a:spLocks noGrp="1"/>
          </p:cNvSpPr>
          <p:nvPr>
            <p:ph type="pic" idx="18"/>
          </p:nvPr>
        </p:nvSpPr>
        <p:spPr>
          <a:xfrm>
            <a:off x="10118257" y="1766609"/>
            <a:ext cx="1066400" cy="1081200"/>
          </a:xfrm>
          <a:prstGeom prst="ellipse">
            <a:avLst/>
          </a:prstGeom>
          <a:noFill/>
          <a:ln w="31750" cap="flat" cmpd="sng">
            <a:solidFill>
              <a:schemeClr val="lt2"/>
            </a:solidFill>
            <a:prstDash val="solid"/>
            <a:round/>
            <a:headEnd type="none" w="sm" len="sm"/>
            <a:tailEnd type="none" w="sm" len="sm"/>
          </a:ln>
        </p:spPr>
        <p:txBody>
          <a:bodyPr spcFirstLastPara="1" wrap="square" lIns="68575" tIns="34275" rIns="68575" bIns="34275" anchor="t" anchorCtr="0">
            <a:noAutofit/>
          </a:bodyPr>
          <a:lstStyle>
            <a:lvl1pPr marR="0" lvl="0" algn="l" rtl="0">
              <a:lnSpc>
                <a:spcPct val="100000"/>
              </a:lnSpc>
              <a:spcBef>
                <a:spcPts val="800"/>
              </a:spcBef>
              <a:spcAft>
                <a:spcPts val="0"/>
              </a:spcAft>
              <a:buClr>
                <a:schemeClr val="accent2"/>
              </a:buClr>
              <a:buSzPts val="1400"/>
              <a:buFont typeface="Arial"/>
              <a:buChar char="•"/>
              <a:defRPr sz="1333" b="0" i="0" u="none" strike="noStrike" cap="none">
                <a:solidFill>
                  <a:srgbClr val="262626"/>
                </a:solidFill>
                <a:latin typeface="Century Schoolbook"/>
                <a:ea typeface="Century Schoolbook"/>
                <a:cs typeface="Century Schoolbook"/>
                <a:sym typeface="Century Schoolbook"/>
              </a:defRPr>
            </a:lvl1pPr>
            <a:lvl2pPr marR="0" lvl="1"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33" name="Google Shape;33;p4"/>
          <p:cNvSpPr txBox="1">
            <a:spLocks noGrp="1"/>
          </p:cNvSpPr>
          <p:nvPr>
            <p:ph type="body" idx="19"/>
          </p:nvPr>
        </p:nvSpPr>
        <p:spPr>
          <a:xfrm>
            <a:off x="538393" y="1974049"/>
            <a:ext cx="4256000" cy="275600"/>
          </a:xfrm>
          <a:prstGeom prst="rect">
            <a:avLst/>
          </a:prstGeom>
          <a:noFill/>
          <a:ln>
            <a:noFill/>
          </a:ln>
        </p:spPr>
        <p:txBody>
          <a:bodyPr spcFirstLastPara="1" wrap="square" lIns="137150" tIns="0" rIns="137150" bIns="0" anchor="b" anchorCtr="0">
            <a:noAutofit/>
          </a:bodyPr>
          <a:lstStyle>
            <a:lvl1pPr marL="609585" lvl="0" indent="-304792" algn="r">
              <a:lnSpc>
                <a:spcPct val="100000"/>
              </a:lnSpc>
              <a:spcBef>
                <a:spcPts val="800"/>
              </a:spcBef>
              <a:spcAft>
                <a:spcPts val="0"/>
              </a:spcAft>
              <a:buSzPts val="1400"/>
              <a:buNone/>
              <a:defRPr b="1" cap="none">
                <a:solidFill>
                  <a:srgbClr val="990000"/>
                </a:solidFill>
                <a:latin typeface="Century Schoolbook"/>
                <a:ea typeface="Century Schoolbook"/>
                <a:cs typeface="Century Schoolbook"/>
                <a:sym typeface="Century Schoolbook"/>
              </a:defRPr>
            </a:lvl1pPr>
            <a:lvl2pPr marL="1219170" lvl="1" indent="-423323" algn="l">
              <a:lnSpc>
                <a:spcPct val="100000"/>
              </a:lnSpc>
              <a:spcBef>
                <a:spcPts val="800"/>
              </a:spcBef>
              <a:spcAft>
                <a:spcPts val="0"/>
              </a:spcAft>
              <a:buSzPts val="1400"/>
              <a:buChar char="•"/>
              <a:defRPr sz="1333">
                <a:solidFill>
                  <a:schemeClr val="dk1"/>
                </a:solidFill>
              </a:defRPr>
            </a:lvl2pPr>
            <a:lvl3pPr marL="1828754" lvl="2" indent="-423323" algn="l">
              <a:lnSpc>
                <a:spcPct val="100000"/>
              </a:lnSpc>
              <a:spcBef>
                <a:spcPts val="800"/>
              </a:spcBef>
              <a:spcAft>
                <a:spcPts val="0"/>
              </a:spcAft>
              <a:buSzPts val="1400"/>
              <a:buChar char="•"/>
              <a:defRPr sz="1333">
                <a:solidFill>
                  <a:schemeClr val="dk1"/>
                </a:solidFill>
              </a:defRPr>
            </a:lvl3pPr>
            <a:lvl4pPr marL="2438339" lvl="3" indent="-423323" algn="l">
              <a:lnSpc>
                <a:spcPct val="100000"/>
              </a:lnSpc>
              <a:spcBef>
                <a:spcPts val="800"/>
              </a:spcBef>
              <a:spcAft>
                <a:spcPts val="0"/>
              </a:spcAft>
              <a:buSzPts val="1400"/>
              <a:buChar char="•"/>
              <a:defRPr sz="1333">
                <a:solidFill>
                  <a:schemeClr val="dk1"/>
                </a:solidFill>
              </a:defRPr>
            </a:lvl4pPr>
            <a:lvl5pPr marL="3047924" lvl="4" indent="-423323" algn="l">
              <a:lnSpc>
                <a:spcPct val="100000"/>
              </a:lnSpc>
              <a:spcBef>
                <a:spcPts val="800"/>
              </a:spcBef>
              <a:spcAft>
                <a:spcPts val="0"/>
              </a:spcAft>
              <a:buSzPts val="1400"/>
              <a:buChar char="•"/>
              <a:defRPr sz="1333">
                <a:solidFill>
                  <a:schemeClr val="dk1"/>
                </a:solidFill>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34" name="Google Shape;34;p4"/>
          <p:cNvSpPr txBox="1">
            <a:spLocks noGrp="1"/>
          </p:cNvSpPr>
          <p:nvPr>
            <p:ph type="body" idx="20"/>
          </p:nvPr>
        </p:nvSpPr>
        <p:spPr>
          <a:xfrm>
            <a:off x="538393" y="3296663"/>
            <a:ext cx="4256000" cy="275600"/>
          </a:xfrm>
          <a:prstGeom prst="rect">
            <a:avLst/>
          </a:prstGeom>
          <a:noFill/>
          <a:ln>
            <a:noFill/>
          </a:ln>
        </p:spPr>
        <p:txBody>
          <a:bodyPr spcFirstLastPara="1" wrap="square" lIns="137150" tIns="0" rIns="137150" bIns="0" anchor="b" anchorCtr="0">
            <a:noAutofit/>
          </a:bodyPr>
          <a:lstStyle>
            <a:lvl1pPr marL="609585" lvl="0" indent="-304792" algn="r">
              <a:lnSpc>
                <a:spcPct val="100000"/>
              </a:lnSpc>
              <a:spcBef>
                <a:spcPts val="800"/>
              </a:spcBef>
              <a:spcAft>
                <a:spcPts val="0"/>
              </a:spcAft>
              <a:buSzPts val="1400"/>
              <a:buNone/>
              <a:defRPr b="1" cap="none">
                <a:solidFill>
                  <a:schemeClr val="dk1"/>
                </a:solidFill>
                <a:latin typeface="Century Schoolbook"/>
                <a:ea typeface="Century Schoolbook"/>
                <a:cs typeface="Century Schoolbook"/>
                <a:sym typeface="Century Schoolbook"/>
              </a:defRPr>
            </a:lvl1pPr>
            <a:lvl2pPr marL="1219170" lvl="1" indent="-423323" algn="l">
              <a:lnSpc>
                <a:spcPct val="100000"/>
              </a:lnSpc>
              <a:spcBef>
                <a:spcPts val="800"/>
              </a:spcBef>
              <a:spcAft>
                <a:spcPts val="0"/>
              </a:spcAft>
              <a:buSzPts val="1400"/>
              <a:buChar char="•"/>
              <a:defRPr sz="1333">
                <a:solidFill>
                  <a:schemeClr val="dk1"/>
                </a:solidFill>
              </a:defRPr>
            </a:lvl2pPr>
            <a:lvl3pPr marL="1828754" lvl="2" indent="-423323" algn="l">
              <a:lnSpc>
                <a:spcPct val="100000"/>
              </a:lnSpc>
              <a:spcBef>
                <a:spcPts val="800"/>
              </a:spcBef>
              <a:spcAft>
                <a:spcPts val="0"/>
              </a:spcAft>
              <a:buSzPts val="1400"/>
              <a:buChar char="•"/>
              <a:defRPr sz="1333">
                <a:solidFill>
                  <a:schemeClr val="dk1"/>
                </a:solidFill>
              </a:defRPr>
            </a:lvl3pPr>
            <a:lvl4pPr marL="2438339" lvl="3" indent="-423323" algn="l">
              <a:lnSpc>
                <a:spcPct val="100000"/>
              </a:lnSpc>
              <a:spcBef>
                <a:spcPts val="800"/>
              </a:spcBef>
              <a:spcAft>
                <a:spcPts val="0"/>
              </a:spcAft>
              <a:buSzPts val="1400"/>
              <a:buChar char="•"/>
              <a:defRPr sz="1333">
                <a:solidFill>
                  <a:schemeClr val="dk1"/>
                </a:solidFill>
              </a:defRPr>
            </a:lvl4pPr>
            <a:lvl5pPr marL="3047924" lvl="4" indent="-423323" algn="l">
              <a:lnSpc>
                <a:spcPct val="100000"/>
              </a:lnSpc>
              <a:spcBef>
                <a:spcPts val="800"/>
              </a:spcBef>
              <a:spcAft>
                <a:spcPts val="0"/>
              </a:spcAft>
              <a:buSzPts val="1400"/>
              <a:buChar char="•"/>
              <a:defRPr sz="1333">
                <a:solidFill>
                  <a:schemeClr val="dk1"/>
                </a:solidFill>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35" name="Google Shape;35;p4"/>
          <p:cNvSpPr txBox="1">
            <a:spLocks noGrp="1"/>
          </p:cNvSpPr>
          <p:nvPr>
            <p:ph type="body" idx="21"/>
          </p:nvPr>
        </p:nvSpPr>
        <p:spPr>
          <a:xfrm>
            <a:off x="537377" y="4674317"/>
            <a:ext cx="4256000" cy="275600"/>
          </a:xfrm>
          <a:prstGeom prst="rect">
            <a:avLst/>
          </a:prstGeom>
          <a:noFill/>
          <a:ln>
            <a:noFill/>
          </a:ln>
        </p:spPr>
        <p:txBody>
          <a:bodyPr spcFirstLastPara="1" wrap="square" lIns="137150" tIns="0" rIns="137150" bIns="0" anchor="b" anchorCtr="0">
            <a:noAutofit/>
          </a:bodyPr>
          <a:lstStyle>
            <a:lvl1pPr marL="609585" lvl="0" indent="-304792" algn="r">
              <a:lnSpc>
                <a:spcPct val="100000"/>
              </a:lnSpc>
              <a:spcBef>
                <a:spcPts val="800"/>
              </a:spcBef>
              <a:spcAft>
                <a:spcPts val="0"/>
              </a:spcAft>
              <a:buSzPts val="1400"/>
              <a:buNone/>
              <a:defRPr b="1" cap="none">
                <a:solidFill>
                  <a:schemeClr val="dk1"/>
                </a:solidFill>
                <a:latin typeface="Century Schoolbook"/>
                <a:ea typeface="Century Schoolbook"/>
                <a:cs typeface="Century Schoolbook"/>
                <a:sym typeface="Century Schoolbook"/>
              </a:defRPr>
            </a:lvl1pPr>
            <a:lvl2pPr marL="1219170" lvl="1" indent="-423323" algn="l">
              <a:lnSpc>
                <a:spcPct val="100000"/>
              </a:lnSpc>
              <a:spcBef>
                <a:spcPts val="800"/>
              </a:spcBef>
              <a:spcAft>
                <a:spcPts val="0"/>
              </a:spcAft>
              <a:buSzPts val="1400"/>
              <a:buChar char="•"/>
              <a:defRPr sz="1333">
                <a:solidFill>
                  <a:schemeClr val="dk1"/>
                </a:solidFill>
              </a:defRPr>
            </a:lvl2pPr>
            <a:lvl3pPr marL="1828754" lvl="2" indent="-423323" algn="l">
              <a:lnSpc>
                <a:spcPct val="100000"/>
              </a:lnSpc>
              <a:spcBef>
                <a:spcPts val="800"/>
              </a:spcBef>
              <a:spcAft>
                <a:spcPts val="0"/>
              </a:spcAft>
              <a:buSzPts val="1400"/>
              <a:buChar char="•"/>
              <a:defRPr sz="1333">
                <a:solidFill>
                  <a:schemeClr val="dk1"/>
                </a:solidFill>
              </a:defRPr>
            </a:lvl3pPr>
            <a:lvl4pPr marL="2438339" lvl="3" indent="-423323" algn="l">
              <a:lnSpc>
                <a:spcPct val="100000"/>
              </a:lnSpc>
              <a:spcBef>
                <a:spcPts val="800"/>
              </a:spcBef>
              <a:spcAft>
                <a:spcPts val="0"/>
              </a:spcAft>
              <a:buSzPts val="1400"/>
              <a:buChar char="•"/>
              <a:defRPr sz="1333">
                <a:solidFill>
                  <a:schemeClr val="dk1"/>
                </a:solidFill>
              </a:defRPr>
            </a:lvl4pPr>
            <a:lvl5pPr marL="3047924" lvl="4" indent="-423323" algn="l">
              <a:lnSpc>
                <a:spcPct val="100000"/>
              </a:lnSpc>
              <a:spcBef>
                <a:spcPts val="800"/>
              </a:spcBef>
              <a:spcAft>
                <a:spcPts val="0"/>
              </a:spcAft>
              <a:buSzPts val="1400"/>
              <a:buChar char="•"/>
              <a:defRPr sz="1333">
                <a:solidFill>
                  <a:schemeClr val="dk1"/>
                </a:solidFill>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36" name="Google Shape;36;p4"/>
          <p:cNvSpPr txBox="1">
            <a:spLocks noGrp="1"/>
          </p:cNvSpPr>
          <p:nvPr>
            <p:ph type="body" idx="22"/>
          </p:nvPr>
        </p:nvSpPr>
        <p:spPr>
          <a:xfrm>
            <a:off x="5862067" y="1974049"/>
            <a:ext cx="4256000" cy="275600"/>
          </a:xfrm>
          <a:prstGeom prst="rect">
            <a:avLst/>
          </a:prstGeom>
          <a:noFill/>
          <a:ln>
            <a:noFill/>
          </a:ln>
        </p:spPr>
        <p:txBody>
          <a:bodyPr spcFirstLastPara="1" wrap="square" lIns="137150" tIns="0" rIns="137150" bIns="0" anchor="b" anchorCtr="0">
            <a:noAutofit/>
          </a:bodyPr>
          <a:lstStyle>
            <a:lvl1pPr marL="609585" lvl="0" indent="-304792" algn="r">
              <a:lnSpc>
                <a:spcPct val="100000"/>
              </a:lnSpc>
              <a:spcBef>
                <a:spcPts val="800"/>
              </a:spcBef>
              <a:spcAft>
                <a:spcPts val="0"/>
              </a:spcAft>
              <a:buSzPts val="1400"/>
              <a:buNone/>
              <a:defRPr b="1" cap="none">
                <a:solidFill>
                  <a:srgbClr val="990000"/>
                </a:solidFill>
                <a:latin typeface="Century Schoolbook"/>
                <a:ea typeface="Century Schoolbook"/>
                <a:cs typeface="Century Schoolbook"/>
                <a:sym typeface="Century Schoolbook"/>
              </a:defRPr>
            </a:lvl1pPr>
            <a:lvl2pPr marL="1219170" lvl="1" indent="-423323" algn="l">
              <a:lnSpc>
                <a:spcPct val="100000"/>
              </a:lnSpc>
              <a:spcBef>
                <a:spcPts val="800"/>
              </a:spcBef>
              <a:spcAft>
                <a:spcPts val="0"/>
              </a:spcAft>
              <a:buSzPts val="1400"/>
              <a:buChar char="•"/>
              <a:defRPr sz="1333">
                <a:solidFill>
                  <a:schemeClr val="dk1"/>
                </a:solidFill>
              </a:defRPr>
            </a:lvl2pPr>
            <a:lvl3pPr marL="1828754" lvl="2" indent="-423323" algn="l">
              <a:lnSpc>
                <a:spcPct val="100000"/>
              </a:lnSpc>
              <a:spcBef>
                <a:spcPts val="800"/>
              </a:spcBef>
              <a:spcAft>
                <a:spcPts val="0"/>
              </a:spcAft>
              <a:buSzPts val="1400"/>
              <a:buChar char="•"/>
              <a:defRPr sz="1333">
                <a:solidFill>
                  <a:schemeClr val="dk1"/>
                </a:solidFill>
              </a:defRPr>
            </a:lvl3pPr>
            <a:lvl4pPr marL="2438339" lvl="3" indent="-423323" algn="l">
              <a:lnSpc>
                <a:spcPct val="100000"/>
              </a:lnSpc>
              <a:spcBef>
                <a:spcPts val="800"/>
              </a:spcBef>
              <a:spcAft>
                <a:spcPts val="0"/>
              </a:spcAft>
              <a:buSzPts val="1400"/>
              <a:buChar char="•"/>
              <a:defRPr sz="1333">
                <a:solidFill>
                  <a:schemeClr val="dk1"/>
                </a:solidFill>
              </a:defRPr>
            </a:lvl4pPr>
            <a:lvl5pPr marL="3047924" lvl="4" indent="-423323" algn="l">
              <a:lnSpc>
                <a:spcPct val="100000"/>
              </a:lnSpc>
              <a:spcBef>
                <a:spcPts val="800"/>
              </a:spcBef>
              <a:spcAft>
                <a:spcPts val="0"/>
              </a:spcAft>
              <a:buSzPts val="1400"/>
              <a:buChar char="•"/>
              <a:defRPr sz="1333">
                <a:solidFill>
                  <a:schemeClr val="dk1"/>
                </a:solidFill>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37" name="Google Shape;37;p4"/>
          <p:cNvSpPr txBox="1">
            <a:spLocks noGrp="1"/>
          </p:cNvSpPr>
          <p:nvPr>
            <p:ph type="body" idx="23"/>
          </p:nvPr>
        </p:nvSpPr>
        <p:spPr>
          <a:xfrm>
            <a:off x="5862067" y="3296663"/>
            <a:ext cx="4256000" cy="275600"/>
          </a:xfrm>
          <a:prstGeom prst="rect">
            <a:avLst/>
          </a:prstGeom>
          <a:noFill/>
          <a:ln>
            <a:noFill/>
          </a:ln>
        </p:spPr>
        <p:txBody>
          <a:bodyPr spcFirstLastPara="1" wrap="square" lIns="137150" tIns="0" rIns="137150" bIns="0" anchor="b" anchorCtr="0">
            <a:noAutofit/>
          </a:bodyPr>
          <a:lstStyle>
            <a:lvl1pPr marL="609585" lvl="0" indent="-304792" algn="r">
              <a:lnSpc>
                <a:spcPct val="100000"/>
              </a:lnSpc>
              <a:spcBef>
                <a:spcPts val="800"/>
              </a:spcBef>
              <a:spcAft>
                <a:spcPts val="0"/>
              </a:spcAft>
              <a:buSzPts val="1400"/>
              <a:buNone/>
              <a:defRPr b="1" cap="none">
                <a:solidFill>
                  <a:schemeClr val="dk1"/>
                </a:solidFill>
                <a:latin typeface="Century Schoolbook"/>
                <a:ea typeface="Century Schoolbook"/>
                <a:cs typeface="Century Schoolbook"/>
                <a:sym typeface="Century Schoolbook"/>
              </a:defRPr>
            </a:lvl1pPr>
            <a:lvl2pPr marL="1219170" lvl="1" indent="-423323" algn="l">
              <a:lnSpc>
                <a:spcPct val="100000"/>
              </a:lnSpc>
              <a:spcBef>
                <a:spcPts val="800"/>
              </a:spcBef>
              <a:spcAft>
                <a:spcPts val="0"/>
              </a:spcAft>
              <a:buSzPts val="1400"/>
              <a:buChar char="•"/>
              <a:defRPr sz="1333">
                <a:solidFill>
                  <a:schemeClr val="dk1"/>
                </a:solidFill>
              </a:defRPr>
            </a:lvl2pPr>
            <a:lvl3pPr marL="1828754" lvl="2" indent="-423323" algn="l">
              <a:lnSpc>
                <a:spcPct val="100000"/>
              </a:lnSpc>
              <a:spcBef>
                <a:spcPts val="800"/>
              </a:spcBef>
              <a:spcAft>
                <a:spcPts val="0"/>
              </a:spcAft>
              <a:buSzPts val="1400"/>
              <a:buChar char="•"/>
              <a:defRPr sz="1333">
                <a:solidFill>
                  <a:schemeClr val="dk1"/>
                </a:solidFill>
              </a:defRPr>
            </a:lvl3pPr>
            <a:lvl4pPr marL="2438339" lvl="3" indent="-423323" algn="l">
              <a:lnSpc>
                <a:spcPct val="100000"/>
              </a:lnSpc>
              <a:spcBef>
                <a:spcPts val="800"/>
              </a:spcBef>
              <a:spcAft>
                <a:spcPts val="0"/>
              </a:spcAft>
              <a:buSzPts val="1400"/>
              <a:buChar char="•"/>
              <a:defRPr sz="1333">
                <a:solidFill>
                  <a:schemeClr val="dk1"/>
                </a:solidFill>
              </a:defRPr>
            </a:lvl4pPr>
            <a:lvl5pPr marL="3047924" lvl="4" indent="-423323" algn="l">
              <a:lnSpc>
                <a:spcPct val="100000"/>
              </a:lnSpc>
              <a:spcBef>
                <a:spcPts val="800"/>
              </a:spcBef>
              <a:spcAft>
                <a:spcPts val="0"/>
              </a:spcAft>
              <a:buSzPts val="1400"/>
              <a:buChar char="•"/>
              <a:defRPr sz="1333">
                <a:solidFill>
                  <a:schemeClr val="dk1"/>
                </a:solidFill>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38" name="Google Shape;38;p4"/>
          <p:cNvSpPr txBox="1">
            <a:spLocks noGrp="1"/>
          </p:cNvSpPr>
          <p:nvPr>
            <p:ph type="body" idx="24"/>
          </p:nvPr>
        </p:nvSpPr>
        <p:spPr>
          <a:xfrm>
            <a:off x="5861051" y="4674317"/>
            <a:ext cx="4256000" cy="275600"/>
          </a:xfrm>
          <a:prstGeom prst="rect">
            <a:avLst/>
          </a:prstGeom>
          <a:noFill/>
          <a:ln>
            <a:noFill/>
          </a:ln>
        </p:spPr>
        <p:txBody>
          <a:bodyPr spcFirstLastPara="1" wrap="square" lIns="137150" tIns="0" rIns="137150" bIns="0" anchor="b" anchorCtr="0">
            <a:noAutofit/>
          </a:bodyPr>
          <a:lstStyle>
            <a:lvl1pPr marL="609585" lvl="0" indent="-304792" algn="r">
              <a:lnSpc>
                <a:spcPct val="100000"/>
              </a:lnSpc>
              <a:spcBef>
                <a:spcPts val="800"/>
              </a:spcBef>
              <a:spcAft>
                <a:spcPts val="0"/>
              </a:spcAft>
              <a:buSzPts val="1400"/>
              <a:buNone/>
              <a:defRPr b="1" cap="none">
                <a:solidFill>
                  <a:schemeClr val="dk1"/>
                </a:solidFill>
                <a:latin typeface="Century Schoolbook"/>
                <a:ea typeface="Century Schoolbook"/>
                <a:cs typeface="Century Schoolbook"/>
                <a:sym typeface="Century Schoolbook"/>
              </a:defRPr>
            </a:lvl1pPr>
            <a:lvl2pPr marL="1219170" lvl="1" indent="-423323" algn="l">
              <a:lnSpc>
                <a:spcPct val="100000"/>
              </a:lnSpc>
              <a:spcBef>
                <a:spcPts val="800"/>
              </a:spcBef>
              <a:spcAft>
                <a:spcPts val="0"/>
              </a:spcAft>
              <a:buSzPts val="1400"/>
              <a:buChar char="•"/>
              <a:defRPr sz="1333">
                <a:solidFill>
                  <a:schemeClr val="dk1"/>
                </a:solidFill>
              </a:defRPr>
            </a:lvl2pPr>
            <a:lvl3pPr marL="1828754" lvl="2" indent="-423323" algn="l">
              <a:lnSpc>
                <a:spcPct val="100000"/>
              </a:lnSpc>
              <a:spcBef>
                <a:spcPts val="800"/>
              </a:spcBef>
              <a:spcAft>
                <a:spcPts val="0"/>
              </a:spcAft>
              <a:buSzPts val="1400"/>
              <a:buChar char="•"/>
              <a:defRPr sz="1333">
                <a:solidFill>
                  <a:schemeClr val="dk1"/>
                </a:solidFill>
              </a:defRPr>
            </a:lvl3pPr>
            <a:lvl4pPr marL="2438339" lvl="3" indent="-423323" algn="l">
              <a:lnSpc>
                <a:spcPct val="100000"/>
              </a:lnSpc>
              <a:spcBef>
                <a:spcPts val="800"/>
              </a:spcBef>
              <a:spcAft>
                <a:spcPts val="0"/>
              </a:spcAft>
              <a:buSzPts val="1400"/>
              <a:buChar char="•"/>
              <a:defRPr sz="1333">
                <a:solidFill>
                  <a:schemeClr val="dk1"/>
                </a:solidFill>
              </a:defRPr>
            </a:lvl4pPr>
            <a:lvl5pPr marL="3047924" lvl="4" indent="-423323" algn="l">
              <a:lnSpc>
                <a:spcPct val="100000"/>
              </a:lnSpc>
              <a:spcBef>
                <a:spcPts val="800"/>
              </a:spcBef>
              <a:spcAft>
                <a:spcPts val="0"/>
              </a:spcAft>
              <a:buSzPts val="1400"/>
              <a:buChar char="•"/>
              <a:defRPr sz="1333">
                <a:solidFill>
                  <a:schemeClr val="dk1"/>
                </a:solidFill>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
        <p:nvSpPr>
          <p:cNvPr id="39" name="Google Shape;39;p4"/>
          <p:cNvSpPr txBox="1">
            <a:spLocks noGrp="1"/>
          </p:cNvSpPr>
          <p:nvPr>
            <p:ph type="body" idx="25"/>
          </p:nvPr>
        </p:nvSpPr>
        <p:spPr>
          <a:xfrm>
            <a:off x="5834563" y="686215"/>
            <a:ext cx="4256000" cy="275600"/>
          </a:xfrm>
          <a:prstGeom prst="rect">
            <a:avLst/>
          </a:prstGeom>
          <a:noFill/>
          <a:ln>
            <a:noFill/>
          </a:ln>
        </p:spPr>
        <p:txBody>
          <a:bodyPr spcFirstLastPara="1" wrap="square" lIns="137150" tIns="0" rIns="137150" bIns="0" anchor="b" anchorCtr="0">
            <a:noAutofit/>
          </a:bodyPr>
          <a:lstStyle>
            <a:lvl1pPr marL="609585" lvl="0" indent="-304792" algn="r">
              <a:lnSpc>
                <a:spcPct val="100000"/>
              </a:lnSpc>
              <a:spcBef>
                <a:spcPts val="800"/>
              </a:spcBef>
              <a:spcAft>
                <a:spcPts val="0"/>
              </a:spcAft>
              <a:buSzPts val="1400"/>
              <a:buNone/>
              <a:defRPr b="1" cap="none">
                <a:solidFill>
                  <a:srgbClr val="990000"/>
                </a:solidFill>
                <a:latin typeface="Century Schoolbook"/>
                <a:ea typeface="Century Schoolbook"/>
                <a:cs typeface="Century Schoolbook"/>
                <a:sym typeface="Century Schoolbook"/>
              </a:defRPr>
            </a:lvl1pPr>
            <a:lvl2pPr marL="1219170" lvl="1" indent="-423323" algn="l">
              <a:lnSpc>
                <a:spcPct val="100000"/>
              </a:lnSpc>
              <a:spcBef>
                <a:spcPts val="800"/>
              </a:spcBef>
              <a:spcAft>
                <a:spcPts val="0"/>
              </a:spcAft>
              <a:buSzPts val="1400"/>
              <a:buChar char="•"/>
              <a:defRPr sz="1333">
                <a:solidFill>
                  <a:schemeClr val="dk1"/>
                </a:solidFill>
              </a:defRPr>
            </a:lvl2pPr>
            <a:lvl3pPr marL="1828754" lvl="2" indent="-423323" algn="l">
              <a:lnSpc>
                <a:spcPct val="100000"/>
              </a:lnSpc>
              <a:spcBef>
                <a:spcPts val="800"/>
              </a:spcBef>
              <a:spcAft>
                <a:spcPts val="0"/>
              </a:spcAft>
              <a:buSzPts val="1400"/>
              <a:buChar char="•"/>
              <a:defRPr sz="1333">
                <a:solidFill>
                  <a:schemeClr val="dk1"/>
                </a:solidFill>
              </a:defRPr>
            </a:lvl3pPr>
            <a:lvl4pPr marL="2438339" lvl="3" indent="-423323" algn="l">
              <a:lnSpc>
                <a:spcPct val="100000"/>
              </a:lnSpc>
              <a:spcBef>
                <a:spcPts val="800"/>
              </a:spcBef>
              <a:spcAft>
                <a:spcPts val="0"/>
              </a:spcAft>
              <a:buSzPts val="1400"/>
              <a:buChar char="•"/>
              <a:defRPr sz="1333">
                <a:solidFill>
                  <a:schemeClr val="dk1"/>
                </a:solidFill>
              </a:defRPr>
            </a:lvl4pPr>
            <a:lvl5pPr marL="3047924" lvl="4" indent="-423323" algn="l">
              <a:lnSpc>
                <a:spcPct val="100000"/>
              </a:lnSpc>
              <a:spcBef>
                <a:spcPts val="800"/>
              </a:spcBef>
              <a:spcAft>
                <a:spcPts val="0"/>
              </a:spcAft>
              <a:buSzPts val="1400"/>
              <a:buChar char="•"/>
              <a:defRPr sz="1333">
                <a:solidFill>
                  <a:schemeClr val="dk1"/>
                </a:solidFill>
              </a:defRPr>
            </a:lvl5pPr>
            <a:lvl6pPr marL="3657509" lvl="5" indent="-423323" algn="l">
              <a:lnSpc>
                <a:spcPct val="100000"/>
              </a:lnSpc>
              <a:spcBef>
                <a:spcPts val="800"/>
              </a:spcBef>
              <a:spcAft>
                <a:spcPts val="0"/>
              </a:spcAft>
              <a:buSzPts val="1400"/>
              <a:buChar char="•"/>
              <a:defRPr/>
            </a:lvl6pPr>
            <a:lvl7pPr marL="4267093" lvl="6" indent="-423323" algn="l">
              <a:lnSpc>
                <a:spcPct val="100000"/>
              </a:lnSpc>
              <a:spcBef>
                <a:spcPts val="800"/>
              </a:spcBef>
              <a:spcAft>
                <a:spcPts val="0"/>
              </a:spcAft>
              <a:buSzPts val="1400"/>
              <a:buChar char="•"/>
              <a:defRPr/>
            </a:lvl7pPr>
            <a:lvl8pPr marL="4876678" lvl="7" indent="-423323" algn="l">
              <a:lnSpc>
                <a:spcPct val="100000"/>
              </a:lnSpc>
              <a:spcBef>
                <a:spcPts val="800"/>
              </a:spcBef>
              <a:spcAft>
                <a:spcPts val="0"/>
              </a:spcAft>
              <a:buSzPts val="1400"/>
              <a:buChar char="•"/>
              <a:defRPr/>
            </a:lvl8pPr>
            <a:lvl9pPr marL="5486263" lvl="8" indent="-423323" algn="l">
              <a:lnSpc>
                <a:spcPct val="100000"/>
              </a:lnSpc>
              <a:spcBef>
                <a:spcPts val="800"/>
              </a:spcBef>
              <a:spcAft>
                <a:spcPts val="0"/>
              </a:spcAft>
              <a:buSzPts val="1400"/>
              <a:buChar char="•"/>
              <a:defRPr/>
            </a:lvl9pPr>
          </a:lstStyle>
          <a:p>
            <a:endParaRPr/>
          </a:p>
        </p:txBody>
      </p:sp>
    </p:spTree>
    <p:extLst>
      <p:ext uri="{BB962C8B-B14F-4D97-AF65-F5344CB8AC3E}">
        <p14:creationId xmlns:p14="http://schemas.microsoft.com/office/powerpoint/2010/main" val="29101703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40"/>
        <p:cNvGrpSpPr/>
        <p:nvPr/>
      </p:nvGrpSpPr>
      <p:grpSpPr>
        <a:xfrm>
          <a:off x="0" y="0"/>
          <a:ext cx="0" cy="0"/>
          <a:chOff x="0" y="0"/>
          <a:chExt cx="0" cy="0"/>
        </a:xfrm>
      </p:grpSpPr>
      <p:sp>
        <p:nvSpPr>
          <p:cNvPr id="41" name="Google Shape;41;p5"/>
          <p:cNvSpPr/>
          <p:nvPr/>
        </p:nvSpPr>
        <p:spPr>
          <a:xfrm>
            <a:off x="0" y="0"/>
            <a:ext cx="6096000" cy="6053200"/>
          </a:xfrm>
          <a:prstGeom prst="rect">
            <a:avLst/>
          </a:prstGeom>
          <a:solidFill>
            <a:schemeClr val="accent2"/>
          </a:solidFill>
          <a:ln>
            <a:noFill/>
          </a:ln>
        </p:spPr>
        <p:txBody>
          <a:bodyPr spcFirstLastPara="1" wrap="square" lIns="68567" tIns="68567" rIns="68567" bIns="68567" anchor="ctr" anchorCtr="0">
            <a:noAutofit/>
          </a:bodyPr>
          <a:lstStyle/>
          <a:p>
            <a:pPr marL="0" marR="0" lvl="0" indent="0" algn="l" rtl="0">
              <a:spcBef>
                <a:spcPts val="0"/>
              </a:spcBef>
              <a:spcAft>
                <a:spcPts val="0"/>
              </a:spcAft>
              <a:buClr>
                <a:schemeClr val="dk1"/>
              </a:buClr>
              <a:buSzPts val="800"/>
              <a:buFont typeface="Arial"/>
              <a:buNone/>
            </a:pPr>
            <a:endParaRPr sz="1067" b="0" i="0" u="none" strike="noStrike" cap="none">
              <a:solidFill>
                <a:schemeClr val="dk1"/>
              </a:solidFill>
              <a:latin typeface="Arial"/>
              <a:ea typeface="Arial"/>
              <a:cs typeface="Arial"/>
              <a:sym typeface="Arial"/>
            </a:endParaRPr>
          </a:p>
        </p:txBody>
      </p:sp>
      <p:sp>
        <p:nvSpPr>
          <p:cNvPr id="42" name="Google Shape;42;p5"/>
          <p:cNvSpPr txBox="1">
            <a:spLocks noGrp="1"/>
          </p:cNvSpPr>
          <p:nvPr>
            <p:ph type="title"/>
          </p:nvPr>
        </p:nvSpPr>
        <p:spPr>
          <a:xfrm>
            <a:off x="804672" y="2243831"/>
            <a:ext cx="4486800" cy="1141600"/>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37150" tIns="137150" rIns="137150" bIns="137150" anchor="ctr" anchorCtr="1">
            <a:noAutofit/>
          </a:bodyPr>
          <a:lstStyle>
            <a:lvl1pPr lvl="0" algn="l">
              <a:lnSpc>
                <a:spcPct val="90000"/>
              </a:lnSpc>
              <a:spcBef>
                <a:spcPts val="0"/>
              </a:spcBef>
              <a:spcAft>
                <a:spcPts val="0"/>
              </a:spcAft>
              <a:buClr>
                <a:srgbClr val="262626"/>
              </a:buClr>
              <a:buSzPts val="1700"/>
              <a:buFont typeface="Century Schoolbook"/>
              <a:buNone/>
              <a:defRPr sz="1600">
                <a:solidFill>
                  <a:srgbClr val="26262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3" name="Google Shape;43;p5"/>
          <p:cNvSpPr txBox="1">
            <a:spLocks noGrp="1"/>
          </p:cNvSpPr>
          <p:nvPr>
            <p:ph type="body" idx="1"/>
          </p:nvPr>
        </p:nvSpPr>
        <p:spPr>
          <a:xfrm>
            <a:off x="6736080" y="804672"/>
            <a:ext cx="4816000" cy="5248800"/>
          </a:xfrm>
          <a:prstGeom prst="rect">
            <a:avLst/>
          </a:prstGeom>
          <a:noFill/>
          <a:ln>
            <a:noFill/>
          </a:ln>
        </p:spPr>
        <p:txBody>
          <a:bodyPr spcFirstLastPara="1" wrap="square" lIns="68575" tIns="34275" rIns="68575" bIns="34275" anchor="t" anchorCtr="0">
            <a:noAutofit/>
          </a:bodyPr>
          <a:lstStyle>
            <a:lvl1pPr marL="609585" lvl="0" indent="-423323" algn="l">
              <a:lnSpc>
                <a:spcPct val="100000"/>
              </a:lnSpc>
              <a:spcBef>
                <a:spcPts val="800"/>
              </a:spcBef>
              <a:spcAft>
                <a:spcPts val="0"/>
              </a:spcAft>
              <a:buSzPts val="1400"/>
              <a:buChar char="•"/>
              <a:defRPr sz="1467">
                <a:solidFill>
                  <a:schemeClr val="dk1"/>
                </a:solidFill>
              </a:defRPr>
            </a:lvl1pPr>
            <a:lvl2pPr marL="1219170" lvl="1" indent="-406390" algn="l">
              <a:lnSpc>
                <a:spcPct val="100000"/>
              </a:lnSpc>
              <a:spcBef>
                <a:spcPts val="800"/>
              </a:spcBef>
              <a:spcAft>
                <a:spcPts val="0"/>
              </a:spcAft>
              <a:buSzPts val="1200"/>
              <a:buChar char="•"/>
              <a:defRPr sz="1200">
                <a:solidFill>
                  <a:schemeClr val="dk1"/>
                </a:solidFill>
              </a:defRPr>
            </a:lvl2pPr>
            <a:lvl3pPr marL="1828754" lvl="2" indent="-406390" algn="l">
              <a:lnSpc>
                <a:spcPct val="100000"/>
              </a:lnSpc>
              <a:spcBef>
                <a:spcPts val="800"/>
              </a:spcBef>
              <a:spcAft>
                <a:spcPts val="0"/>
              </a:spcAft>
              <a:buSzPts val="1200"/>
              <a:buChar char="•"/>
              <a:defRPr sz="1200">
                <a:solidFill>
                  <a:schemeClr val="dk1"/>
                </a:solidFill>
              </a:defRPr>
            </a:lvl3pPr>
            <a:lvl4pPr marL="2438339" lvl="3" indent="-406390" algn="l">
              <a:lnSpc>
                <a:spcPct val="100000"/>
              </a:lnSpc>
              <a:spcBef>
                <a:spcPts val="800"/>
              </a:spcBef>
              <a:spcAft>
                <a:spcPts val="0"/>
              </a:spcAft>
              <a:buSzPts val="1200"/>
              <a:buChar char="•"/>
              <a:defRPr sz="1200">
                <a:solidFill>
                  <a:schemeClr val="dk1"/>
                </a:solidFill>
              </a:defRPr>
            </a:lvl4pPr>
            <a:lvl5pPr marL="3047924" lvl="4" indent="-406390" algn="l">
              <a:lnSpc>
                <a:spcPct val="100000"/>
              </a:lnSpc>
              <a:spcBef>
                <a:spcPts val="800"/>
              </a:spcBef>
              <a:spcAft>
                <a:spcPts val="0"/>
              </a:spcAft>
              <a:buSzPts val="1200"/>
              <a:buChar char="•"/>
              <a:defRPr sz="1200">
                <a:solidFill>
                  <a:schemeClr val="dk1"/>
                </a:solidFill>
              </a:defRPr>
            </a:lvl5pPr>
            <a:lvl6pPr marL="3657509" lvl="5" indent="-406390" algn="l">
              <a:lnSpc>
                <a:spcPct val="100000"/>
              </a:lnSpc>
              <a:spcBef>
                <a:spcPts val="800"/>
              </a:spcBef>
              <a:spcAft>
                <a:spcPts val="0"/>
              </a:spcAft>
              <a:buSzPts val="1200"/>
              <a:buChar char="•"/>
              <a:defRPr sz="1200"/>
            </a:lvl6pPr>
            <a:lvl7pPr marL="4267093" lvl="6" indent="-406390" algn="l">
              <a:lnSpc>
                <a:spcPct val="100000"/>
              </a:lnSpc>
              <a:spcBef>
                <a:spcPts val="800"/>
              </a:spcBef>
              <a:spcAft>
                <a:spcPts val="0"/>
              </a:spcAft>
              <a:buSzPts val="1200"/>
              <a:buChar char="•"/>
              <a:defRPr sz="1200"/>
            </a:lvl7pPr>
            <a:lvl8pPr marL="4876678" lvl="7" indent="-406390" algn="l">
              <a:lnSpc>
                <a:spcPct val="100000"/>
              </a:lnSpc>
              <a:spcBef>
                <a:spcPts val="800"/>
              </a:spcBef>
              <a:spcAft>
                <a:spcPts val="0"/>
              </a:spcAft>
              <a:buSzPts val="1200"/>
              <a:buChar char="•"/>
              <a:defRPr sz="1200"/>
            </a:lvl8pPr>
            <a:lvl9pPr marL="5486263" lvl="8" indent="-406390" algn="l">
              <a:lnSpc>
                <a:spcPct val="100000"/>
              </a:lnSpc>
              <a:spcBef>
                <a:spcPts val="800"/>
              </a:spcBef>
              <a:spcAft>
                <a:spcPts val="0"/>
              </a:spcAft>
              <a:buSzPts val="1200"/>
              <a:buChar char="•"/>
              <a:defRPr sz="1200"/>
            </a:lvl9pPr>
          </a:lstStyle>
          <a:p>
            <a:endParaRPr/>
          </a:p>
        </p:txBody>
      </p:sp>
      <p:sp>
        <p:nvSpPr>
          <p:cNvPr id="44" name="Google Shape;44;p5"/>
          <p:cNvSpPr txBox="1">
            <a:spLocks noGrp="1"/>
          </p:cNvSpPr>
          <p:nvPr>
            <p:ph type="body" idx="2"/>
          </p:nvPr>
        </p:nvSpPr>
        <p:spPr>
          <a:xfrm>
            <a:off x="1115568" y="3549917"/>
            <a:ext cx="3794800" cy="2194000"/>
          </a:xfrm>
          <a:prstGeom prst="rect">
            <a:avLst/>
          </a:prstGeom>
          <a:noFill/>
          <a:ln>
            <a:noFill/>
          </a:ln>
        </p:spPr>
        <p:txBody>
          <a:bodyPr spcFirstLastPara="1" wrap="square" lIns="68575" tIns="34275" rIns="68575" bIns="34275" anchor="t" anchorCtr="1">
            <a:noAutofit/>
          </a:bodyPr>
          <a:lstStyle>
            <a:lvl1pPr marL="609585" lvl="0" indent="-304792" algn="ctr">
              <a:lnSpc>
                <a:spcPct val="100000"/>
              </a:lnSpc>
              <a:spcBef>
                <a:spcPts val="800"/>
              </a:spcBef>
              <a:spcAft>
                <a:spcPts val="0"/>
              </a:spcAft>
              <a:buSzPts val="1100"/>
              <a:buNone/>
              <a:defRPr sz="1067">
                <a:solidFill>
                  <a:srgbClr val="FFFFFF"/>
                </a:solidFill>
              </a:defRPr>
            </a:lvl1pPr>
            <a:lvl2pPr marL="1219170" lvl="1" indent="-304792" algn="l">
              <a:lnSpc>
                <a:spcPct val="100000"/>
              </a:lnSpc>
              <a:spcBef>
                <a:spcPts val="800"/>
              </a:spcBef>
              <a:spcAft>
                <a:spcPts val="0"/>
              </a:spcAft>
              <a:buSzPts val="1100"/>
              <a:buNone/>
              <a:defRPr sz="1067"/>
            </a:lvl2pPr>
            <a:lvl3pPr marL="1828754" lvl="2" indent="-304792" algn="l">
              <a:lnSpc>
                <a:spcPct val="100000"/>
              </a:lnSpc>
              <a:spcBef>
                <a:spcPts val="800"/>
              </a:spcBef>
              <a:spcAft>
                <a:spcPts val="0"/>
              </a:spcAft>
              <a:buSzPts val="900"/>
              <a:buNone/>
              <a:defRPr sz="933"/>
            </a:lvl3pPr>
            <a:lvl4pPr marL="2438339" lvl="3" indent="-304792" algn="l">
              <a:lnSpc>
                <a:spcPct val="100000"/>
              </a:lnSpc>
              <a:spcBef>
                <a:spcPts val="800"/>
              </a:spcBef>
              <a:spcAft>
                <a:spcPts val="0"/>
              </a:spcAft>
              <a:buSzPts val="800"/>
              <a:buNone/>
              <a:defRPr sz="800"/>
            </a:lvl4pPr>
            <a:lvl5pPr marL="3047924" lvl="4" indent="-304792" algn="l">
              <a:lnSpc>
                <a:spcPct val="100000"/>
              </a:lnSpc>
              <a:spcBef>
                <a:spcPts val="800"/>
              </a:spcBef>
              <a:spcAft>
                <a:spcPts val="0"/>
              </a:spcAft>
              <a:buSzPts val="800"/>
              <a:buNone/>
              <a:defRPr sz="800"/>
            </a:lvl5pPr>
            <a:lvl6pPr marL="3657509" lvl="5" indent="-304792" algn="l">
              <a:lnSpc>
                <a:spcPct val="100000"/>
              </a:lnSpc>
              <a:spcBef>
                <a:spcPts val="800"/>
              </a:spcBef>
              <a:spcAft>
                <a:spcPts val="0"/>
              </a:spcAft>
              <a:buSzPts val="800"/>
              <a:buNone/>
              <a:defRPr sz="800"/>
            </a:lvl6pPr>
            <a:lvl7pPr marL="4267093" lvl="6" indent="-304792" algn="l">
              <a:lnSpc>
                <a:spcPct val="100000"/>
              </a:lnSpc>
              <a:spcBef>
                <a:spcPts val="800"/>
              </a:spcBef>
              <a:spcAft>
                <a:spcPts val="0"/>
              </a:spcAft>
              <a:buSzPts val="800"/>
              <a:buNone/>
              <a:defRPr sz="800"/>
            </a:lvl7pPr>
            <a:lvl8pPr marL="4876678" lvl="7" indent="-304792" algn="l">
              <a:lnSpc>
                <a:spcPct val="100000"/>
              </a:lnSpc>
              <a:spcBef>
                <a:spcPts val="800"/>
              </a:spcBef>
              <a:spcAft>
                <a:spcPts val="0"/>
              </a:spcAft>
              <a:buSzPts val="800"/>
              <a:buNone/>
              <a:defRPr sz="800"/>
            </a:lvl8pPr>
            <a:lvl9pPr marL="5486263" lvl="8" indent="-304792" algn="l">
              <a:lnSpc>
                <a:spcPct val="100000"/>
              </a:lnSpc>
              <a:spcBef>
                <a:spcPts val="800"/>
              </a:spcBef>
              <a:spcAft>
                <a:spcPts val="0"/>
              </a:spcAft>
              <a:buSzPts val="800"/>
              <a:buNone/>
              <a:defRPr sz="800"/>
            </a:lvl9pPr>
          </a:lstStyle>
          <a:p>
            <a:endParaRPr/>
          </a:p>
        </p:txBody>
      </p:sp>
      <p:sp>
        <p:nvSpPr>
          <p:cNvPr id="45" name="Google Shape;45;p5"/>
          <p:cNvSpPr txBox="1">
            <a:spLocks noGrp="1"/>
          </p:cNvSpPr>
          <p:nvPr>
            <p:ph type="dt" idx="10"/>
          </p:nvPr>
        </p:nvSpPr>
        <p:spPr>
          <a:xfrm>
            <a:off x="7821429" y="6238816"/>
            <a:ext cx="2753600" cy="324000"/>
          </a:xfrm>
          <a:prstGeom prst="rect">
            <a:avLst/>
          </a:prstGeom>
          <a:noFill/>
          <a:ln>
            <a:noFill/>
          </a:ln>
        </p:spPr>
        <p:txBody>
          <a:bodyPr spcFirstLastPara="1" wrap="square" lIns="68575" tIns="34275" rIns="68575" bIns="34275" anchor="ctr" anchorCtr="0">
            <a:noAutofit/>
          </a:bodyPr>
          <a:lstStyle>
            <a:lvl1pPr marR="0" lvl="0" algn="r"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1pPr>
            <a:lvl2pPr marR="0" lvl="1"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2pPr>
            <a:lvl3pPr marR="0" lvl="2"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3pPr>
            <a:lvl4pPr marR="0" lvl="3"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4pPr>
            <a:lvl5pPr marR="0" lvl="4"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5pPr>
            <a:lvl6pPr marR="0" lvl="5"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6pPr>
            <a:lvl7pPr marR="0" lvl="6"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7pPr>
            <a:lvl8pPr marR="0" lvl="7"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8pPr>
            <a:lvl9pPr marR="0" lvl="8"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9pPr>
          </a:lstStyle>
          <a:p>
            <a:endParaRPr/>
          </a:p>
        </p:txBody>
      </p:sp>
      <p:sp>
        <p:nvSpPr>
          <p:cNvPr id="46" name="Google Shape;46;p5"/>
          <p:cNvSpPr txBox="1">
            <a:spLocks noGrp="1"/>
          </p:cNvSpPr>
          <p:nvPr>
            <p:ph type="ftr" idx="11"/>
          </p:nvPr>
        </p:nvSpPr>
        <p:spPr>
          <a:xfrm>
            <a:off x="804672" y="6236208"/>
            <a:ext cx="5124800" cy="3200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Clr>
                <a:srgbClr val="FFFFFF"/>
              </a:buClr>
              <a:buSzPts val="1100"/>
              <a:buFont typeface="Arial"/>
              <a:buNone/>
              <a:defRPr sz="1867" b="0" i="0" u="none" strike="noStrike" cap="none">
                <a:solidFill>
                  <a:srgbClr val="FFFFFF"/>
                </a:solidFill>
                <a:latin typeface="Arial"/>
                <a:ea typeface="Arial"/>
                <a:cs typeface="Arial"/>
                <a:sym typeface="Arial"/>
              </a:defRPr>
            </a:lvl1pPr>
            <a:lvl2pPr marR="0" lvl="1"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2pPr>
            <a:lvl3pPr marR="0" lvl="2"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3pPr>
            <a:lvl4pPr marR="0" lvl="3"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4pPr>
            <a:lvl5pPr marR="0" lvl="4"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5pPr>
            <a:lvl6pPr marR="0" lvl="5"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6pPr>
            <a:lvl7pPr marR="0" lvl="6"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7pPr>
            <a:lvl8pPr marR="0" lvl="7"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8pPr>
            <a:lvl9pPr marR="0" lvl="8" algn="l" rtl="0">
              <a:spcBef>
                <a:spcPts val="0"/>
              </a:spcBef>
              <a:spcAft>
                <a:spcPts val="0"/>
              </a:spcAft>
              <a:buClr>
                <a:schemeClr val="dk1"/>
              </a:buClr>
              <a:buSzPts val="1100"/>
              <a:buFont typeface="Arial"/>
              <a:buNone/>
              <a:defRPr sz="1867" b="0" i="0" u="none" strike="noStrike" cap="none">
                <a:solidFill>
                  <a:schemeClr val="dk1"/>
                </a:solidFill>
                <a:latin typeface="Arial"/>
                <a:ea typeface="Arial"/>
                <a:cs typeface="Arial"/>
                <a:sym typeface="Arial"/>
              </a:defRPr>
            </a:lvl9pPr>
          </a:lstStyle>
          <a:p>
            <a:endParaRPr/>
          </a:p>
        </p:txBody>
      </p:sp>
      <p:sp>
        <p:nvSpPr>
          <p:cNvPr id="47" name="Google Shape;47;p5"/>
          <p:cNvSpPr>
            <a:spLocks noGrp="1"/>
          </p:cNvSpPr>
          <p:nvPr>
            <p:ph type="sldNum" idx="12"/>
          </p:nvPr>
        </p:nvSpPr>
        <p:spPr>
          <a:xfrm>
            <a:off x="10758921" y="6217920"/>
            <a:ext cx="1005600" cy="365600"/>
          </a:xfrm>
          <a:prstGeom prst="ellipse">
            <a:avLst/>
          </a:prstGeom>
          <a:noFill/>
          <a:ln>
            <a:noFill/>
          </a:ln>
        </p:spPr>
        <p:txBody>
          <a:bodyPr spcFirstLastPara="1" wrap="square" lIns="68575" tIns="34275" rIns="68575" bIns="34275" anchor="t" anchorCtr="0">
            <a:noAutofit/>
          </a:bodyPr>
          <a:lstStyle>
            <a:lvl1pPr marL="0" marR="0" lvl="0" indent="0" algn="l" rtl="0">
              <a:spcBef>
                <a:spcPts val="0"/>
              </a:spcBef>
              <a:buClr>
                <a:schemeClr val="dk1"/>
              </a:buClr>
              <a:buSzPts val="1000"/>
              <a:buFont typeface="Century Schoolbook"/>
              <a:buNone/>
              <a:defRPr sz="1333" b="0" i="0" u="none" strike="noStrike" cap="none">
                <a:solidFill>
                  <a:schemeClr val="dk1"/>
                </a:solidFill>
                <a:latin typeface="Century Schoolbook"/>
                <a:ea typeface="Century Schoolbook"/>
                <a:cs typeface="Century Schoolbook"/>
                <a:sym typeface="Century Schoolbook"/>
              </a:defRPr>
            </a:lvl1pPr>
            <a:lvl2pPr marL="0" marR="0" lvl="1" indent="0" algn="l" rtl="0">
              <a:spcBef>
                <a:spcPts val="0"/>
              </a:spcBef>
              <a:buClr>
                <a:schemeClr val="dk1"/>
              </a:buClr>
              <a:buSzPts val="1000"/>
              <a:buFont typeface="Century Schoolbook"/>
              <a:buNone/>
              <a:defRPr sz="1333" b="0" i="0" u="none" strike="noStrike" cap="none">
                <a:solidFill>
                  <a:schemeClr val="dk1"/>
                </a:solidFill>
                <a:latin typeface="Century Schoolbook"/>
                <a:ea typeface="Century Schoolbook"/>
                <a:cs typeface="Century Schoolbook"/>
                <a:sym typeface="Century Schoolbook"/>
              </a:defRPr>
            </a:lvl2pPr>
            <a:lvl3pPr marL="0" marR="0" lvl="2" indent="0" algn="l" rtl="0">
              <a:spcBef>
                <a:spcPts val="0"/>
              </a:spcBef>
              <a:buClr>
                <a:schemeClr val="dk1"/>
              </a:buClr>
              <a:buSzPts val="1000"/>
              <a:buFont typeface="Century Schoolbook"/>
              <a:buNone/>
              <a:defRPr sz="1333" b="0" i="0" u="none" strike="noStrike" cap="none">
                <a:solidFill>
                  <a:schemeClr val="dk1"/>
                </a:solidFill>
                <a:latin typeface="Century Schoolbook"/>
                <a:ea typeface="Century Schoolbook"/>
                <a:cs typeface="Century Schoolbook"/>
                <a:sym typeface="Century Schoolbook"/>
              </a:defRPr>
            </a:lvl3pPr>
            <a:lvl4pPr marL="0" marR="0" lvl="3" indent="0" algn="l" rtl="0">
              <a:spcBef>
                <a:spcPts val="0"/>
              </a:spcBef>
              <a:buClr>
                <a:schemeClr val="dk1"/>
              </a:buClr>
              <a:buSzPts val="1000"/>
              <a:buFont typeface="Century Schoolbook"/>
              <a:buNone/>
              <a:defRPr sz="1333" b="0" i="0" u="none" strike="noStrike" cap="none">
                <a:solidFill>
                  <a:schemeClr val="dk1"/>
                </a:solidFill>
                <a:latin typeface="Century Schoolbook"/>
                <a:ea typeface="Century Schoolbook"/>
                <a:cs typeface="Century Schoolbook"/>
                <a:sym typeface="Century Schoolbook"/>
              </a:defRPr>
            </a:lvl4pPr>
            <a:lvl5pPr marL="0" marR="0" lvl="4" indent="0" algn="l" rtl="0">
              <a:spcBef>
                <a:spcPts val="0"/>
              </a:spcBef>
              <a:buClr>
                <a:schemeClr val="dk1"/>
              </a:buClr>
              <a:buSzPts val="1000"/>
              <a:buFont typeface="Century Schoolbook"/>
              <a:buNone/>
              <a:defRPr sz="1333" b="0" i="0" u="none" strike="noStrike" cap="none">
                <a:solidFill>
                  <a:schemeClr val="dk1"/>
                </a:solidFill>
                <a:latin typeface="Century Schoolbook"/>
                <a:ea typeface="Century Schoolbook"/>
                <a:cs typeface="Century Schoolbook"/>
                <a:sym typeface="Century Schoolbook"/>
              </a:defRPr>
            </a:lvl5pPr>
            <a:lvl6pPr marL="0" marR="0" lvl="5" indent="0" algn="l" rtl="0">
              <a:spcBef>
                <a:spcPts val="0"/>
              </a:spcBef>
              <a:buClr>
                <a:schemeClr val="dk1"/>
              </a:buClr>
              <a:buSzPts val="1000"/>
              <a:buFont typeface="Century Schoolbook"/>
              <a:buNone/>
              <a:defRPr sz="1333" b="0" i="0" u="none" strike="noStrike" cap="none">
                <a:solidFill>
                  <a:schemeClr val="dk1"/>
                </a:solidFill>
                <a:latin typeface="Century Schoolbook"/>
                <a:ea typeface="Century Schoolbook"/>
                <a:cs typeface="Century Schoolbook"/>
                <a:sym typeface="Century Schoolbook"/>
              </a:defRPr>
            </a:lvl6pPr>
            <a:lvl7pPr marL="0" marR="0" lvl="6" indent="0" algn="l" rtl="0">
              <a:spcBef>
                <a:spcPts val="0"/>
              </a:spcBef>
              <a:buClr>
                <a:schemeClr val="dk1"/>
              </a:buClr>
              <a:buSzPts val="1000"/>
              <a:buFont typeface="Century Schoolbook"/>
              <a:buNone/>
              <a:defRPr sz="1333" b="0" i="0" u="none" strike="noStrike" cap="none">
                <a:solidFill>
                  <a:schemeClr val="dk1"/>
                </a:solidFill>
                <a:latin typeface="Century Schoolbook"/>
                <a:ea typeface="Century Schoolbook"/>
                <a:cs typeface="Century Schoolbook"/>
                <a:sym typeface="Century Schoolbook"/>
              </a:defRPr>
            </a:lvl7pPr>
            <a:lvl8pPr marL="0" marR="0" lvl="7" indent="0" algn="l" rtl="0">
              <a:spcBef>
                <a:spcPts val="0"/>
              </a:spcBef>
              <a:buClr>
                <a:schemeClr val="dk1"/>
              </a:buClr>
              <a:buSzPts val="1000"/>
              <a:buFont typeface="Century Schoolbook"/>
              <a:buNone/>
              <a:defRPr sz="1333" b="0" i="0" u="none" strike="noStrike" cap="none">
                <a:solidFill>
                  <a:schemeClr val="dk1"/>
                </a:solidFill>
                <a:latin typeface="Century Schoolbook"/>
                <a:ea typeface="Century Schoolbook"/>
                <a:cs typeface="Century Schoolbook"/>
                <a:sym typeface="Century Schoolbook"/>
              </a:defRPr>
            </a:lvl8pPr>
            <a:lvl9pPr marL="0" marR="0" lvl="8" indent="0" algn="l" rtl="0">
              <a:spcBef>
                <a:spcPts val="0"/>
              </a:spcBef>
              <a:buClr>
                <a:schemeClr val="dk1"/>
              </a:buClr>
              <a:buSzPts val="1000"/>
              <a:buFont typeface="Century Schoolbook"/>
              <a:buNone/>
              <a:defRPr sz="1333" b="0" i="0" u="none" strike="noStrike" cap="none">
                <a:solidFill>
                  <a:schemeClr val="dk1"/>
                </a:solidFill>
                <a:latin typeface="Century Schoolbook"/>
                <a:ea typeface="Century Schoolbook"/>
                <a:cs typeface="Century Schoolbook"/>
                <a:sym typeface="Century Schoolbook"/>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785195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48"/>
        <p:cNvGrpSpPr/>
        <p:nvPr/>
      </p:nvGrpSpPr>
      <p:grpSpPr>
        <a:xfrm>
          <a:off x="0" y="0"/>
          <a:ext cx="0" cy="0"/>
          <a:chOff x="0" y="0"/>
          <a:chExt cx="0" cy="0"/>
        </a:xfrm>
      </p:grpSpPr>
      <p:sp>
        <p:nvSpPr>
          <p:cNvPr id="49" name="Google Shape;49;p6"/>
          <p:cNvSpPr txBox="1">
            <a:spLocks noGrp="1"/>
          </p:cNvSpPr>
          <p:nvPr>
            <p:ph type="ctrTitle"/>
          </p:nvPr>
        </p:nvSpPr>
        <p:spPr>
          <a:xfrm>
            <a:off x="415611" y="992767"/>
            <a:ext cx="11360800" cy="2736800"/>
          </a:xfrm>
          <a:prstGeom prst="rect">
            <a:avLst/>
          </a:prstGeom>
        </p:spPr>
        <p:txBody>
          <a:bodyPr spcFirstLastPara="1" wrap="square" lIns="137150" tIns="137150" rIns="137150" bIns="137150" anchor="b" anchorCtr="0">
            <a:noAutofit/>
          </a:bodyPr>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50" name="Google Shape;50;p6"/>
          <p:cNvSpPr txBox="1">
            <a:spLocks noGrp="1"/>
          </p:cNvSpPr>
          <p:nvPr>
            <p:ph type="subTitle" idx="1"/>
          </p:nvPr>
        </p:nvSpPr>
        <p:spPr>
          <a:xfrm>
            <a:off x="415600" y="3778833"/>
            <a:ext cx="11360800" cy="1056800"/>
          </a:xfrm>
          <a:prstGeom prst="rect">
            <a:avLst/>
          </a:prstGeom>
        </p:spPr>
        <p:txBody>
          <a:bodyPr spcFirstLastPara="1" wrap="square" lIns="68575" tIns="34275" rIns="68575" bIns="34275" anchor="t" anchorCtr="0">
            <a:noAutofit/>
          </a:bodyPr>
          <a:lstStyle>
            <a:lvl1pPr lvl="0" algn="ctr" rtl="0">
              <a:lnSpc>
                <a:spcPct val="100000"/>
              </a:lnSpc>
              <a:spcBef>
                <a:spcPts val="1067"/>
              </a:spcBef>
              <a:spcAft>
                <a:spcPts val="0"/>
              </a:spcAft>
              <a:buSzPts val="2800"/>
              <a:buNone/>
              <a:defRPr sz="3733"/>
            </a:lvl1pPr>
            <a:lvl2pPr lvl="1" algn="ctr" rtl="0">
              <a:lnSpc>
                <a:spcPct val="100000"/>
              </a:lnSpc>
              <a:spcBef>
                <a:spcPts val="1067"/>
              </a:spcBef>
              <a:spcAft>
                <a:spcPts val="0"/>
              </a:spcAft>
              <a:buSzPts val="2800"/>
              <a:buNone/>
              <a:defRPr sz="3733"/>
            </a:lvl2pPr>
            <a:lvl3pPr lvl="2" algn="ctr" rtl="0">
              <a:lnSpc>
                <a:spcPct val="100000"/>
              </a:lnSpc>
              <a:spcBef>
                <a:spcPts val="1067"/>
              </a:spcBef>
              <a:spcAft>
                <a:spcPts val="0"/>
              </a:spcAft>
              <a:buSzPts val="2800"/>
              <a:buNone/>
              <a:defRPr sz="3733"/>
            </a:lvl3pPr>
            <a:lvl4pPr lvl="3" algn="ctr" rtl="0">
              <a:lnSpc>
                <a:spcPct val="100000"/>
              </a:lnSpc>
              <a:spcBef>
                <a:spcPts val="1067"/>
              </a:spcBef>
              <a:spcAft>
                <a:spcPts val="0"/>
              </a:spcAft>
              <a:buSzPts val="2800"/>
              <a:buNone/>
              <a:defRPr sz="3733"/>
            </a:lvl4pPr>
            <a:lvl5pPr lvl="4" algn="ctr" rtl="0">
              <a:lnSpc>
                <a:spcPct val="100000"/>
              </a:lnSpc>
              <a:spcBef>
                <a:spcPts val="1067"/>
              </a:spcBef>
              <a:spcAft>
                <a:spcPts val="0"/>
              </a:spcAft>
              <a:buSzPts val="2800"/>
              <a:buNone/>
              <a:defRPr sz="3733"/>
            </a:lvl5pPr>
            <a:lvl6pPr lvl="5" algn="ctr" rtl="0">
              <a:lnSpc>
                <a:spcPct val="100000"/>
              </a:lnSpc>
              <a:spcBef>
                <a:spcPts val="1067"/>
              </a:spcBef>
              <a:spcAft>
                <a:spcPts val="0"/>
              </a:spcAft>
              <a:buSzPts val="2800"/>
              <a:buNone/>
              <a:defRPr sz="3733"/>
            </a:lvl6pPr>
            <a:lvl7pPr lvl="6" algn="ctr" rtl="0">
              <a:lnSpc>
                <a:spcPct val="100000"/>
              </a:lnSpc>
              <a:spcBef>
                <a:spcPts val="1067"/>
              </a:spcBef>
              <a:spcAft>
                <a:spcPts val="0"/>
              </a:spcAft>
              <a:buSzPts val="2800"/>
              <a:buNone/>
              <a:defRPr sz="3733"/>
            </a:lvl7pPr>
            <a:lvl8pPr lvl="7" algn="ctr" rtl="0">
              <a:lnSpc>
                <a:spcPct val="100000"/>
              </a:lnSpc>
              <a:spcBef>
                <a:spcPts val="1067"/>
              </a:spcBef>
              <a:spcAft>
                <a:spcPts val="0"/>
              </a:spcAft>
              <a:buSzPts val="2800"/>
              <a:buNone/>
              <a:defRPr sz="3733"/>
            </a:lvl8pPr>
            <a:lvl9pPr lvl="8" algn="ctr" rtl="0">
              <a:lnSpc>
                <a:spcPct val="100000"/>
              </a:lnSpc>
              <a:spcBef>
                <a:spcPts val="1067"/>
              </a:spcBef>
              <a:spcAft>
                <a:spcPts val="0"/>
              </a:spcAft>
              <a:buSzPts val="2800"/>
              <a:buNone/>
              <a:defRPr sz="3733"/>
            </a:lvl9pPr>
          </a:lstStyle>
          <a:p>
            <a:endParaRPr/>
          </a:p>
        </p:txBody>
      </p:sp>
      <p:sp>
        <p:nvSpPr>
          <p:cNvPr id="51" name="Google Shape;51;p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679577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05933" y="25400"/>
            <a:ext cx="11286067" cy="1143000"/>
          </a:xfrm>
        </p:spPr>
        <p:txBody>
          <a:bodyPr/>
          <a:lstStyle/>
          <a:p>
            <a:r>
              <a:rPr lang="en-US"/>
              <a:t>Click to edit Master title style</a:t>
            </a:r>
          </a:p>
        </p:txBody>
      </p:sp>
      <p:sp>
        <p:nvSpPr>
          <p:cNvPr id="3" name="Content Placeholder 2"/>
          <p:cNvSpPr>
            <a:spLocks noGrp="1"/>
          </p:cNvSpPr>
          <p:nvPr>
            <p:ph idx="1"/>
          </p:nvPr>
        </p:nvSpPr>
        <p:spPr>
          <a:xfrm>
            <a:off x="203200" y="1371600"/>
            <a:ext cx="11988800" cy="510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p:cNvSpPr>
            <a:spLocks noGrp="1"/>
          </p:cNvSpPr>
          <p:nvPr>
            <p:ph type="sldNum" sz="quarter" idx="10"/>
          </p:nvPr>
        </p:nvSpPr>
        <p:spPr/>
        <p:txBody>
          <a:bodyPr/>
          <a:lstStyle>
            <a:lvl1pPr fontAlgn="auto">
              <a:spcBef>
                <a:spcPts val="0"/>
              </a:spcBef>
              <a:spcAft>
                <a:spcPts val="0"/>
              </a:spcAft>
              <a:defRPr sz="1800"/>
            </a:lvl1pPr>
          </a:lstStyle>
          <a:p>
            <a:pPr>
              <a:defRPr/>
            </a:pPr>
            <a:fld id="{A3C98615-562C-42BD-B9C9-8846917C1B81}" type="slidenum">
              <a:rPr lang="en-US"/>
              <a:pPr>
                <a:defRPr/>
              </a:pPr>
              <a:t>‹#›</a:t>
            </a:fld>
            <a:endParaRPr lang="en-US" dirty="0"/>
          </a:p>
        </p:txBody>
      </p:sp>
    </p:spTree>
    <p:extLst>
      <p:ext uri="{BB962C8B-B14F-4D97-AF65-F5344CB8AC3E}">
        <p14:creationId xmlns:p14="http://schemas.microsoft.com/office/powerpoint/2010/main" val="1955295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54466615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A2103FF8-44C9-49D3-BC1C-49F70C5F80C4}" type="datetimeFigureOut">
              <a:rPr lang="en-US" sz="1200" smtClean="0">
                <a:solidFill>
                  <a:prstClr val="black">
                    <a:tint val="75000"/>
                  </a:prstClr>
                </a:solidFill>
                <a:latin typeface="Calibri" panose="020F0502020204030204"/>
              </a:rPr>
              <a:pPr>
                <a:defRPr/>
              </a:pPr>
              <a:t>4/29/2021</a:t>
            </a:fld>
            <a:endParaRPr lang="en-US" sz="1200">
              <a:solidFill>
                <a:prstClr val="black">
                  <a:tint val="75000"/>
                </a:prstClr>
              </a:solidFill>
              <a:latin typeface="Calibri" panose="020F0502020204030204"/>
            </a:endParaRPr>
          </a:p>
        </p:txBody>
      </p:sp>
      <p:sp>
        <p:nvSpPr>
          <p:cNvPr id="5" name="Footer Placeholder 4"/>
          <p:cNvSpPr>
            <a:spLocks noGrp="1"/>
          </p:cNvSpPr>
          <p:nvPr>
            <p:ph type="ftr" sz="quarter" idx="11"/>
          </p:nvPr>
        </p:nvSpPr>
        <p:spPr/>
        <p:txBody>
          <a:bodyPr/>
          <a:lstStyle/>
          <a:p>
            <a:pPr algn="ctr">
              <a:defRPr/>
            </a:pPr>
            <a:endParaRPr lang="en-US" sz="1200">
              <a:solidFill>
                <a:prstClr val="black">
                  <a:tint val="75000"/>
                </a:prstClr>
              </a:solidFill>
              <a:latin typeface="Calibri" panose="020F0502020204030204"/>
            </a:endParaRPr>
          </a:p>
        </p:txBody>
      </p:sp>
      <p:sp>
        <p:nvSpPr>
          <p:cNvPr id="6" name="Slide Number Placeholder 5"/>
          <p:cNvSpPr>
            <a:spLocks noGrp="1"/>
          </p:cNvSpPr>
          <p:nvPr>
            <p:ph type="sldNum" sz="quarter" idx="12"/>
          </p:nvPr>
        </p:nvSpPr>
        <p:spPr/>
        <p:txBody>
          <a:bodyPr/>
          <a:lstStyle/>
          <a:p>
            <a:pPr algn="r">
              <a:defRPr/>
            </a:pPr>
            <a:fld id="{8843B76B-6A6E-4898-BF2C-990A39A03D11}" type="slidenum">
              <a:rPr lang="en-US" sz="1200" smtClean="0">
                <a:solidFill>
                  <a:prstClr val="black">
                    <a:tint val="75000"/>
                  </a:prstClr>
                </a:solidFill>
                <a:latin typeface="Calibri" panose="020F0502020204030204"/>
              </a:rPr>
              <a:pPr algn="r">
                <a:defRPr/>
              </a:pPr>
              <a:t>‹#›</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25484456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12800" y="609600"/>
            <a:ext cx="8463619"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12801" y="2160589"/>
            <a:ext cx="411747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58939" y="2160590"/>
            <a:ext cx="411748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r>
              <a:rPr lang="en-US"/>
              <a:t>RRies Addiction and Suicide</a:t>
            </a:r>
          </a:p>
        </p:txBody>
      </p:sp>
    </p:spTree>
    <p:extLst>
      <p:ext uri="{BB962C8B-B14F-4D97-AF65-F5344CB8AC3E}">
        <p14:creationId xmlns:p14="http://schemas.microsoft.com/office/powerpoint/2010/main" val="1181023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ulti Speaker 2 columns">
  <p:cSld name="Multi Speaker 2 columns">
    <p:spTree>
      <p:nvGrpSpPr>
        <p:cNvPr id="1" name="Shape 106"/>
        <p:cNvGrpSpPr/>
        <p:nvPr/>
      </p:nvGrpSpPr>
      <p:grpSpPr>
        <a:xfrm>
          <a:off x="0" y="0"/>
          <a:ext cx="0" cy="0"/>
          <a:chOff x="0" y="0"/>
          <a:chExt cx="0" cy="0"/>
        </a:xfrm>
      </p:grpSpPr>
      <p:sp>
        <p:nvSpPr>
          <p:cNvPr id="107" name="Google Shape;107;p18"/>
          <p:cNvSpPr>
            <a:spLocks noGrp="1"/>
          </p:cNvSpPr>
          <p:nvPr>
            <p:ph type="pic" idx="2"/>
          </p:nvPr>
        </p:nvSpPr>
        <p:spPr>
          <a:xfrm>
            <a:off x="10118257" y="423914"/>
            <a:ext cx="1066467" cy="1081025"/>
          </a:xfrm>
          <a:prstGeom prst="ellipse">
            <a:avLst/>
          </a:prstGeom>
          <a:noFill/>
          <a:ln w="31750"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lvl1pPr marR="0" lvl="0" algn="l" rtl="0">
              <a:lnSpc>
                <a:spcPct val="100000"/>
              </a:lnSpc>
              <a:spcBef>
                <a:spcPts val="750"/>
              </a:spcBef>
              <a:spcAft>
                <a:spcPts val="0"/>
              </a:spcAft>
              <a:buClr>
                <a:schemeClr val="accent2"/>
              </a:buClr>
              <a:buSzPts val="1800"/>
              <a:buFont typeface="Arial"/>
              <a:buChar char="•"/>
              <a:defRPr sz="1350" b="0" i="0" u="none" strike="noStrike" cap="none">
                <a:solidFill>
                  <a:srgbClr val="262626"/>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R="0" lvl="1"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dirty="0"/>
          </a:p>
        </p:txBody>
      </p:sp>
      <p:sp>
        <p:nvSpPr>
          <p:cNvPr id="108" name="Google Shape;108;p18"/>
          <p:cNvSpPr txBox="1">
            <a:spLocks noGrp="1"/>
          </p:cNvSpPr>
          <p:nvPr>
            <p:ph type="body" idx="1"/>
          </p:nvPr>
        </p:nvSpPr>
        <p:spPr>
          <a:xfrm>
            <a:off x="5861154" y="2249418"/>
            <a:ext cx="4257207" cy="295611"/>
          </a:xfrm>
          <a:prstGeom prst="rect">
            <a:avLst/>
          </a:prstGeom>
          <a:noFill/>
          <a:ln>
            <a:noFill/>
          </a:ln>
        </p:spPr>
        <p:txBody>
          <a:bodyPr spcFirstLastPara="1" wrap="square" lIns="91425" tIns="0" rIns="182875" bIns="0" anchor="t" anchorCtr="0">
            <a:noAutofit/>
          </a:bodyPr>
          <a:lstStyle>
            <a:lvl1pPr marL="457200" marR="0" lvl="0" indent="-228600" algn="r" rtl="0">
              <a:lnSpc>
                <a:spcPct val="100000"/>
              </a:lnSpc>
              <a:spcBef>
                <a:spcPts val="750"/>
              </a:spcBef>
              <a:spcAft>
                <a:spcPts val="0"/>
              </a:spcAft>
              <a:buClr>
                <a:srgbClr val="000000"/>
              </a:buClr>
              <a:buSzPts val="1600"/>
              <a:buFont typeface="Arial"/>
              <a:buNone/>
              <a:defRPr sz="1200" b="0" i="1" u="none" strike="noStrike" cap="none">
                <a:solidFill>
                  <a:srgbClr val="000000"/>
                </a:solidFill>
                <a:latin typeface="Arial"/>
                <a:ea typeface="Arial"/>
                <a:cs typeface="Arial"/>
                <a:sym typeface="Arial"/>
              </a:defRPr>
            </a:lvl1pPr>
            <a:lvl2pPr marL="914400" marR="0" lvl="1"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09" name="Google Shape;109;p18"/>
          <p:cNvSpPr txBox="1">
            <a:spLocks noGrp="1"/>
          </p:cNvSpPr>
          <p:nvPr>
            <p:ph type="body" idx="3"/>
          </p:nvPr>
        </p:nvSpPr>
        <p:spPr>
          <a:xfrm>
            <a:off x="537377" y="465138"/>
            <a:ext cx="6233537" cy="103346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750"/>
              </a:spcBef>
              <a:spcAft>
                <a:spcPts val="0"/>
              </a:spcAft>
              <a:buClr>
                <a:srgbClr val="000000"/>
              </a:buClr>
              <a:buSzPts val="3600"/>
              <a:buFont typeface="Arial"/>
              <a:buNone/>
              <a:defRPr sz="2700" b="1" i="0" u="none" strike="noStrike" cap="none">
                <a:solidFill>
                  <a:schemeClr val="dk2"/>
                </a:solidFill>
                <a:latin typeface="Arial"/>
                <a:ea typeface="Arial"/>
                <a:cs typeface="Arial"/>
                <a:sym typeface="Arial"/>
              </a:defRPr>
            </a:lvl1pPr>
            <a:lvl2pPr marL="914400" marR="0" lvl="1"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10" name="Google Shape;110;p18"/>
          <p:cNvSpPr txBox="1">
            <a:spLocks noGrp="1"/>
          </p:cNvSpPr>
          <p:nvPr>
            <p:ph type="body" idx="4"/>
          </p:nvPr>
        </p:nvSpPr>
        <p:spPr>
          <a:xfrm>
            <a:off x="5861154" y="3572134"/>
            <a:ext cx="4257207" cy="295611"/>
          </a:xfrm>
          <a:prstGeom prst="rect">
            <a:avLst/>
          </a:prstGeom>
          <a:noFill/>
          <a:ln>
            <a:noFill/>
          </a:ln>
        </p:spPr>
        <p:txBody>
          <a:bodyPr spcFirstLastPara="1" wrap="square" lIns="91425" tIns="0" rIns="182875" bIns="0" anchor="t" anchorCtr="0">
            <a:noAutofit/>
          </a:bodyPr>
          <a:lstStyle>
            <a:lvl1pPr marL="457200" marR="0" lvl="0" indent="-228600" algn="r" rtl="0">
              <a:lnSpc>
                <a:spcPct val="100000"/>
              </a:lnSpc>
              <a:spcBef>
                <a:spcPts val="750"/>
              </a:spcBef>
              <a:spcAft>
                <a:spcPts val="0"/>
              </a:spcAft>
              <a:buClr>
                <a:srgbClr val="000000"/>
              </a:buClr>
              <a:buSzPts val="1600"/>
              <a:buFont typeface="Arial"/>
              <a:buNone/>
              <a:defRPr sz="1200" b="0" i="1" u="none" strike="noStrike" cap="none">
                <a:solidFill>
                  <a:srgbClr val="000000"/>
                </a:solidFill>
                <a:latin typeface="Arial"/>
                <a:ea typeface="Arial"/>
                <a:cs typeface="Arial"/>
                <a:sym typeface="Arial"/>
              </a:defRPr>
            </a:lvl1pPr>
            <a:lvl2pPr marL="914400" marR="0" lvl="1"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11" name="Google Shape;111;p18"/>
          <p:cNvSpPr txBox="1">
            <a:spLocks noGrp="1"/>
          </p:cNvSpPr>
          <p:nvPr>
            <p:ph type="body" idx="5"/>
          </p:nvPr>
        </p:nvSpPr>
        <p:spPr>
          <a:xfrm>
            <a:off x="5861154" y="4955273"/>
            <a:ext cx="4257207" cy="295611"/>
          </a:xfrm>
          <a:prstGeom prst="rect">
            <a:avLst/>
          </a:prstGeom>
          <a:noFill/>
          <a:ln>
            <a:noFill/>
          </a:ln>
        </p:spPr>
        <p:txBody>
          <a:bodyPr spcFirstLastPara="1" wrap="square" lIns="91425" tIns="0" rIns="182875" bIns="0" anchor="t" anchorCtr="0">
            <a:noAutofit/>
          </a:bodyPr>
          <a:lstStyle>
            <a:lvl1pPr marL="457200" marR="0" lvl="0" indent="-228600" algn="r" rtl="0">
              <a:lnSpc>
                <a:spcPct val="100000"/>
              </a:lnSpc>
              <a:spcBef>
                <a:spcPts val="750"/>
              </a:spcBef>
              <a:spcAft>
                <a:spcPts val="0"/>
              </a:spcAft>
              <a:buClr>
                <a:srgbClr val="000000"/>
              </a:buClr>
              <a:buSzPts val="1600"/>
              <a:buFont typeface="Arial"/>
              <a:buNone/>
              <a:defRPr sz="1200" b="0" i="1" u="none" strike="noStrike" cap="none">
                <a:solidFill>
                  <a:srgbClr val="000000"/>
                </a:solidFill>
                <a:latin typeface="Arial"/>
                <a:ea typeface="Arial"/>
                <a:cs typeface="Arial"/>
                <a:sym typeface="Arial"/>
              </a:defRPr>
            </a:lvl1pPr>
            <a:lvl2pPr marL="914400" marR="0" lvl="1"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12" name="Google Shape;112;p18"/>
          <p:cNvSpPr txBox="1">
            <a:spLocks noGrp="1"/>
          </p:cNvSpPr>
          <p:nvPr>
            <p:ph type="body" idx="6"/>
          </p:nvPr>
        </p:nvSpPr>
        <p:spPr>
          <a:xfrm>
            <a:off x="537378" y="2246076"/>
            <a:ext cx="4257207" cy="295611"/>
          </a:xfrm>
          <a:prstGeom prst="rect">
            <a:avLst/>
          </a:prstGeom>
          <a:noFill/>
          <a:ln>
            <a:noFill/>
          </a:ln>
        </p:spPr>
        <p:txBody>
          <a:bodyPr spcFirstLastPara="1" wrap="square" lIns="91425" tIns="0" rIns="182875" bIns="0" anchor="t" anchorCtr="0">
            <a:noAutofit/>
          </a:bodyPr>
          <a:lstStyle>
            <a:lvl1pPr marL="457200" marR="0" lvl="0" indent="-228600" algn="r" rtl="0">
              <a:lnSpc>
                <a:spcPct val="100000"/>
              </a:lnSpc>
              <a:spcBef>
                <a:spcPts val="750"/>
              </a:spcBef>
              <a:spcAft>
                <a:spcPts val="0"/>
              </a:spcAft>
              <a:buClr>
                <a:srgbClr val="000000"/>
              </a:buClr>
              <a:buSzPts val="1600"/>
              <a:buFont typeface="Arial"/>
              <a:buNone/>
              <a:defRPr sz="1200" b="0" i="1" u="none" strike="noStrike" cap="none">
                <a:solidFill>
                  <a:srgbClr val="000000"/>
                </a:solidFill>
                <a:latin typeface="Arial"/>
                <a:ea typeface="Arial"/>
                <a:cs typeface="Arial"/>
                <a:sym typeface="Arial"/>
              </a:defRPr>
            </a:lvl1pPr>
            <a:lvl2pPr marL="914400" marR="0" lvl="1"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13" name="Google Shape;113;p18"/>
          <p:cNvSpPr txBox="1">
            <a:spLocks noGrp="1"/>
          </p:cNvSpPr>
          <p:nvPr>
            <p:ph type="body" idx="7"/>
          </p:nvPr>
        </p:nvSpPr>
        <p:spPr>
          <a:xfrm>
            <a:off x="537378" y="3582849"/>
            <a:ext cx="4257207" cy="295611"/>
          </a:xfrm>
          <a:prstGeom prst="rect">
            <a:avLst/>
          </a:prstGeom>
          <a:noFill/>
          <a:ln>
            <a:noFill/>
          </a:ln>
        </p:spPr>
        <p:txBody>
          <a:bodyPr spcFirstLastPara="1" wrap="square" lIns="91425" tIns="0" rIns="182875" bIns="0" anchor="t" anchorCtr="0">
            <a:noAutofit/>
          </a:bodyPr>
          <a:lstStyle>
            <a:lvl1pPr marL="457200" marR="0" lvl="0" indent="-228600" algn="r" rtl="0">
              <a:lnSpc>
                <a:spcPct val="100000"/>
              </a:lnSpc>
              <a:spcBef>
                <a:spcPts val="750"/>
              </a:spcBef>
              <a:spcAft>
                <a:spcPts val="0"/>
              </a:spcAft>
              <a:buClr>
                <a:srgbClr val="000000"/>
              </a:buClr>
              <a:buSzPts val="1600"/>
              <a:buFont typeface="Arial"/>
              <a:buNone/>
              <a:defRPr sz="1200" b="0" i="1" u="none" strike="noStrike" cap="none">
                <a:solidFill>
                  <a:srgbClr val="000000"/>
                </a:solidFill>
                <a:latin typeface="Arial"/>
                <a:ea typeface="Arial"/>
                <a:cs typeface="Arial"/>
                <a:sym typeface="Arial"/>
              </a:defRPr>
            </a:lvl1pPr>
            <a:lvl2pPr marL="914400" marR="0" lvl="1"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14" name="Google Shape;114;p18"/>
          <p:cNvSpPr txBox="1">
            <a:spLocks noGrp="1"/>
          </p:cNvSpPr>
          <p:nvPr>
            <p:ph type="body" idx="8"/>
          </p:nvPr>
        </p:nvSpPr>
        <p:spPr>
          <a:xfrm>
            <a:off x="537378" y="4961250"/>
            <a:ext cx="4257207" cy="295611"/>
          </a:xfrm>
          <a:prstGeom prst="rect">
            <a:avLst/>
          </a:prstGeom>
          <a:noFill/>
          <a:ln>
            <a:noFill/>
          </a:ln>
        </p:spPr>
        <p:txBody>
          <a:bodyPr spcFirstLastPara="1" wrap="square" lIns="91425" tIns="0" rIns="182875" bIns="0" anchor="t" anchorCtr="0">
            <a:noAutofit/>
          </a:bodyPr>
          <a:lstStyle>
            <a:lvl1pPr marL="457200" marR="0" lvl="0" indent="-228600" algn="r" rtl="0">
              <a:lnSpc>
                <a:spcPct val="100000"/>
              </a:lnSpc>
              <a:spcBef>
                <a:spcPts val="750"/>
              </a:spcBef>
              <a:spcAft>
                <a:spcPts val="0"/>
              </a:spcAft>
              <a:buClr>
                <a:srgbClr val="000000"/>
              </a:buClr>
              <a:buSzPts val="1600"/>
              <a:buFont typeface="Arial"/>
              <a:buNone/>
              <a:defRPr sz="1200" b="0" i="1" u="none" strike="noStrike" cap="none">
                <a:solidFill>
                  <a:srgbClr val="000000"/>
                </a:solidFill>
                <a:latin typeface="Arial"/>
                <a:ea typeface="Arial"/>
                <a:cs typeface="Arial"/>
                <a:sym typeface="Arial"/>
              </a:defRPr>
            </a:lvl1pPr>
            <a:lvl2pPr marL="914400" marR="0" lvl="1"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15" name="Google Shape;115;p18"/>
          <p:cNvSpPr txBox="1">
            <a:spLocks noGrp="1"/>
          </p:cNvSpPr>
          <p:nvPr>
            <p:ph type="body" idx="9"/>
          </p:nvPr>
        </p:nvSpPr>
        <p:spPr>
          <a:xfrm>
            <a:off x="5833442" y="964428"/>
            <a:ext cx="4257207" cy="295611"/>
          </a:xfrm>
          <a:prstGeom prst="rect">
            <a:avLst/>
          </a:prstGeom>
          <a:noFill/>
          <a:ln>
            <a:noFill/>
          </a:ln>
        </p:spPr>
        <p:txBody>
          <a:bodyPr spcFirstLastPara="1" wrap="square" lIns="91425" tIns="0" rIns="182875" bIns="0" anchor="t" anchorCtr="0">
            <a:noAutofit/>
          </a:bodyPr>
          <a:lstStyle>
            <a:lvl1pPr marL="457200" marR="0" lvl="0" indent="-228600" algn="r" rtl="0">
              <a:lnSpc>
                <a:spcPct val="100000"/>
              </a:lnSpc>
              <a:spcBef>
                <a:spcPts val="750"/>
              </a:spcBef>
              <a:spcAft>
                <a:spcPts val="0"/>
              </a:spcAft>
              <a:buClr>
                <a:srgbClr val="000000"/>
              </a:buClr>
              <a:buSzPts val="1600"/>
              <a:buFont typeface="Arial"/>
              <a:buNone/>
              <a:defRPr sz="1200" b="0" i="1" u="none" strike="noStrike" cap="none">
                <a:solidFill>
                  <a:srgbClr val="000000"/>
                </a:solidFill>
                <a:latin typeface="Arial"/>
                <a:ea typeface="Arial"/>
                <a:cs typeface="Arial"/>
                <a:sym typeface="Arial"/>
              </a:defRPr>
            </a:lvl1pPr>
            <a:lvl2pPr marL="914400" marR="0" lvl="1"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a:p>
        </p:txBody>
      </p:sp>
      <p:sp>
        <p:nvSpPr>
          <p:cNvPr id="116" name="Google Shape;116;p18"/>
          <p:cNvSpPr>
            <a:spLocks noGrp="1"/>
          </p:cNvSpPr>
          <p:nvPr>
            <p:ph type="pic" idx="13"/>
          </p:nvPr>
        </p:nvSpPr>
        <p:spPr>
          <a:xfrm>
            <a:off x="4794584" y="1752665"/>
            <a:ext cx="1066467" cy="1081025"/>
          </a:xfrm>
          <a:prstGeom prst="ellipse">
            <a:avLst/>
          </a:prstGeom>
          <a:noFill/>
          <a:ln w="31750"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lvl1pPr marR="0" lvl="0" algn="l" rtl="0">
              <a:lnSpc>
                <a:spcPct val="100000"/>
              </a:lnSpc>
              <a:spcBef>
                <a:spcPts val="750"/>
              </a:spcBef>
              <a:spcAft>
                <a:spcPts val="0"/>
              </a:spcAft>
              <a:buClr>
                <a:schemeClr val="accent2"/>
              </a:buClr>
              <a:buSzPts val="1800"/>
              <a:buFont typeface="Arial"/>
              <a:buChar char="•"/>
              <a:defRPr sz="1350" b="0" i="0" u="none" strike="noStrike" cap="none">
                <a:solidFill>
                  <a:srgbClr val="262626"/>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R="0" lvl="1"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dirty="0"/>
          </a:p>
        </p:txBody>
      </p:sp>
      <p:sp>
        <p:nvSpPr>
          <p:cNvPr id="117" name="Google Shape;117;p18"/>
          <p:cNvSpPr>
            <a:spLocks noGrp="1"/>
          </p:cNvSpPr>
          <p:nvPr>
            <p:ph type="pic" idx="14"/>
          </p:nvPr>
        </p:nvSpPr>
        <p:spPr>
          <a:xfrm>
            <a:off x="4794584" y="3179424"/>
            <a:ext cx="1066467" cy="1081025"/>
          </a:xfrm>
          <a:prstGeom prst="ellipse">
            <a:avLst/>
          </a:prstGeom>
          <a:noFill/>
          <a:ln w="31750"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lvl1pPr marR="0" lvl="0" algn="l" rtl="0">
              <a:lnSpc>
                <a:spcPct val="100000"/>
              </a:lnSpc>
              <a:spcBef>
                <a:spcPts val="750"/>
              </a:spcBef>
              <a:spcAft>
                <a:spcPts val="0"/>
              </a:spcAft>
              <a:buClr>
                <a:schemeClr val="accent2"/>
              </a:buClr>
              <a:buSzPts val="1800"/>
              <a:buFont typeface="Arial"/>
              <a:buChar char="•"/>
              <a:defRPr sz="1350" b="0" i="0" u="none" strike="noStrike" cap="none">
                <a:solidFill>
                  <a:srgbClr val="262626"/>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R="0" lvl="1"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dirty="0"/>
          </a:p>
        </p:txBody>
      </p:sp>
      <p:sp>
        <p:nvSpPr>
          <p:cNvPr id="118" name="Google Shape;118;p18"/>
          <p:cNvSpPr>
            <a:spLocks noGrp="1"/>
          </p:cNvSpPr>
          <p:nvPr>
            <p:ph type="pic" idx="15"/>
          </p:nvPr>
        </p:nvSpPr>
        <p:spPr>
          <a:xfrm>
            <a:off x="4794584" y="4606187"/>
            <a:ext cx="1066467" cy="1081025"/>
          </a:xfrm>
          <a:prstGeom prst="ellipse">
            <a:avLst/>
          </a:prstGeom>
          <a:noFill/>
          <a:ln w="31750"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lvl1pPr marR="0" lvl="0" algn="l" rtl="0">
              <a:lnSpc>
                <a:spcPct val="100000"/>
              </a:lnSpc>
              <a:spcBef>
                <a:spcPts val="750"/>
              </a:spcBef>
              <a:spcAft>
                <a:spcPts val="0"/>
              </a:spcAft>
              <a:buClr>
                <a:schemeClr val="accent2"/>
              </a:buClr>
              <a:buSzPts val="1800"/>
              <a:buFont typeface="Arial"/>
              <a:buChar char="•"/>
              <a:defRPr sz="1350" b="0" i="0" u="none" strike="noStrike" cap="none">
                <a:solidFill>
                  <a:srgbClr val="262626"/>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R="0" lvl="1"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dirty="0"/>
          </a:p>
        </p:txBody>
      </p:sp>
      <p:sp>
        <p:nvSpPr>
          <p:cNvPr id="119" name="Google Shape;119;p18"/>
          <p:cNvSpPr>
            <a:spLocks noGrp="1"/>
          </p:cNvSpPr>
          <p:nvPr>
            <p:ph type="pic" idx="16"/>
          </p:nvPr>
        </p:nvSpPr>
        <p:spPr>
          <a:xfrm>
            <a:off x="10118257" y="4604576"/>
            <a:ext cx="1066467" cy="1081025"/>
          </a:xfrm>
          <a:prstGeom prst="ellipse">
            <a:avLst/>
          </a:prstGeom>
          <a:noFill/>
          <a:ln w="31750"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lvl1pPr marR="0" lvl="0" algn="l" rtl="0">
              <a:lnSpc>
                <a:spcPct val="100000"/>
              </a:lnSpc>
              <a:spcBef>
                <a:spcPts val="750"/>
              </a:spcBef>
              <a:spcAft>
                <a:spcPts val="0"/>
              </a:spcAft>
              <a:buClr>
                <a:schemeClr val="accent2"/>
              </a:buClr>
              <a:buSzPts val="1800"/>
              <a:buFont typeface="Arial"/>
              <a:buChar char="•"/>
              <a:defRPr sz="1350" b="0" i="0" u="none" strike="noStrike" cap="none">
                <a:solidFill>
                  <a:srgbClr val="262626"/>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R="0" lvl="1"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dirty="0"/>
          </a:p>
        </p:txBody>
      </p:sp>
      <p:sp>
        <p:nvSpPr>
          <p:cNvPr id="120" name="Google Shape;120;p18"/>
          <p:cNvSpPr>
            <a:spLocks noGrp="1"/>
          </p:cNvSpPr>
          <p:nvPr>
            <p:ph type="pic" idx="17"/>
          </p:nvPr>
        </p:nvSpPr>
        <p:spPr>
          <a:xfrm>
            <a:off x="10118257" y="3179423"/>
            <a:ext cx="1066467" cy="1081025"/>
          </a:xfrm>
          <a:prstGeom prst="ellipse">
            <a:avLst/>
          </a:prstGeom>
          <a:noFill/>
          <a:ln w="31750"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lvl1pPr marR="0" lvl="0" algn="l" rtl="0">
              <a:lnSpc>
                <a:spcPct val="100000"/>
              </a:lnSpc>
              <a:spcBef>
                <a:spcPts val="750"/>
              </a:spcBef>
              <a:spcAft>
                <a:spcPts val="0"/>
              </a:spcAft>
              <a:buClr>
                <a:schemeClr val="accent2"/>
              </a:buClr>
              <a:buSzPts val="1800"/>
              <a:buFont typeface="Arial"/>
              <a:buChar char="•"/>
              <a:defRPr sz="1350" b="0" i="0" u="none" strike="noStrike" cap="none">
                <a:solidFill>
                  <a:srgbClr val="262626"/>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R="0" lvl="1"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dirty="0"/>
          </a:p>
        </p:txBody>
      </p:sp>
      <p:sp>
        <p:nvSpPr>
          <p:cNvPr id="121" name="Google Shape;121;p18"/>
          <p:cNvSpPr>
            <a:spLocks noGrp="1"/>
          </p:cNvSpPr>
          <p:nvPr>
            <p:ph type="pic" idx="18"/>
          </p:nvPr>
        </p:nvSpPr>
        <p:spPr>
          <a:xfrm>
            <a:off x="10118257" y="1766610"/>
            <a:ext cx="1066467" cy="1081025"/>
          </a:xfrm>
          <a:prstGeom prst="ellipse">
            <a:avLst/>
          </a:prstGeom>
          <a:noFill/>
          <a:ln w="31750"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lvl1pPr marR="0" lvl="0" algn="l" rtl="0">
              <a:lnSpc>
                <a:spcPct val="100000"/>
              </a:lnSpc>
              <a:spcBef>
                <a:spcPts val="750"/>
              </a:spcBef>
              <a:spcAft>
                <a:spcPts val="0"/>
              </a:spcAft>
              <a:buClr>
                <a:schemeClr val="accent2"/>
              </a:buClr>
              <a:buSzPts val="1800"/>
              <a:buFont typeface="Arial"/>
              <a:buChar char="•"/>
              <a:defRPr sz="1350" b="0" i="0" u="none" strike="noStrike" cap="none">
                <a:solidFill>
                  <a:srgbClr val="262626"/>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R="0" lvl="1"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R="0" lvl="2"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R="0" lvl="3"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R="0" lvl="4" algn="l" rtl="0">
              <a:lnSpc>
                <a:spcPct val="100000"/>
              </a:lnSpc>
              <a:spcBef>
                <a:spcPts val="750"/>
              </a:spcBef>
              <a:spcAft>
                <a:spcPts val="0"/>
              </a:spcAft>
              <a:buClr>
                <a:schemeClr val="accent2"/>
              </a:buClr>
              <a:buSzPts val="16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R="0" lvl="5"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750"/>
              </a:spcBef>
              <a:spcAft>
                <a:spcPts val="0"/>
              </a:spcAft>
              <a:buClr>
                <a:schemeClr val="accent2"/>
              </a:buClr>
              <a:buSzPts val="16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dirty="0"/>
          </a:p>
        </p:txBody>
      </p:sp>
      <p:sp>
        <p:nvSpPr>
          <p:cNvPr id="122" name="Google Shape;122;p18"/>
          <p:cNvSpPr txBox="1">
            <a:spLocks noGrp="1"/>
          </p:cNvSpPr>
          <p:nvPr>
            <p:ph type="body" idx="19"/>
          </p:nvPr>
        </p:nvSpPr>
        <p:spPr>
          <a:xfrm>
            <a:off x="538394" y="1974049"/>
            <a:ext cx="4256087" cy="275471"/>
          </a:xfrm>
          <a:prstGeom prst="rect">
            <a:avLst/>
          </a:prstGeom>
          <a:noFill/>
          <a:ln>
            <a:noFill/>
          </a:ln>
        </p:spPr>
        <p:txBody>
          <a:bodyPr spcFirstLastPara="1" wrap="square" lIns="182875" tIns="0" rIns="182875" bIns="0" anchor="b" anchorCtr="0">
            <a:noAutofit/>
          </a:bodyPr>
          <a:lstStyle>
            <a:lvl1pPr marL="457200" marR="0" lvl="0" indent="-228600" algn="r" rtl="0">
              <a:lnSpc>
                <a:spcPct val="100000"/>
              </a:lnSpc>
              <a:spcBef>
                <a:spcPts val="750"/>
              </a:spcBef>
              <a:spcAft>
                <a:spcPts val="0"/>
              </a:spcAft>
              <a:buClr>
                <a:srgbClr val="000000"/>
              </a:buClr>
              <a:buSzPts val="1800"/>
              <a:buFont typeface="Arial"/>
              <a:buNone/>
              <a:defRPr sz="1050" b="0" i="0" u="none" strike="noStrike" cap="none">
                <a:solidFill>
                  <a:srgbClr val="990000"/>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L="914400" marR="0" lvl="1"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dirty="0"/>
          </a:p>
        </p:txBody>
      </p:sp>
      <p:sp>
        <p:nvSpPr>
          <p:cNvPr id="123" name="Google Shape;123;p18"/>
          <p:cNvSpPr txBox="1">
            <a:spLocks noGrp="1"/>
          </p:cNvSpPr>
          <p:nvPr>
            <p:ph type="body" idx="20"/>
          </p:nvPr>
        </p:nvSpPr>
        <p:spPr>
          <a:xfrm>
            <a:off x="538394" y="3296663"/>
            <a:ext cx="4256087" cy="275471"/>
          </a:xfrm>
          <a:prstGeom prst="rect">
            <a:avLst/>
          </a:prstGeom>
          <a:noFill/>
          <a:ln>
            <a:noFill/>
          </a:ln>
        </p:spPr>
        <p:txBody>
          <a:bodyPr spcFirstLastPara="1" wrap="square" lIns="182875" tIns="0" rIns="182875" bIns="0" anchor="b" anchorCtr="0">
            <a:noAutofit/>
          </a:bodyPr>
          <a:lstStyle>
            <a:lvl1pPr marL="457200" marR="0" lvl="0" indent="-228600" algn="r" rtl="0">
              <a:lnSpc>
                <a:spcPct val="100000"/>
              </a:lnSpc>
              <a:spcBef>
                <a:spcPts val="750"/>
              </a:spcBef>
              <a:spcAft>
                <a:spcPts val="0"/>
              </a:spcAft>
              <a:buClr>
                <a:srgbClr val="000000"/>
              </a:buClr>
              <a:buSzPts val="1800"/>
              <a:buFont typeface="Arial"/>
              <a:buNone/>
              <a:defRPr sz="105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L="914400" marR="0" lvl="1"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dirty="0"/>
          </a:p>
        </p:txBody>
      </p:sp>
      <p:sp>
        <p:nvSpPr>
          <p:cNvPr id="124" name="Google Shape;124;p18"/>
          <p:cNvSpPr txBox="1">
            <a:spLocks noGrp="1"/>
          </p:cNvSpPr>
          <p:nvPr>
            <p:ph type="body" idx="21"/>
          </p:nvPr>
        </p:nvSpPr>
        <p:spPr>
          <a:xfrm>
            <a:off x="537378" y="4674317"/>
            <a:ext cx="4256087" cy="275471"/>
          </a:xfrm>
          <a:prstGeom prst="rect">
            <a:avLst/>
          </a:prstGeom>
          <a:noFill/>
          <a:ln>
            <a:noFill/>
          </a:ln>
        </p:spPr>
        <p:txBody>
          <a:bodyPr spcFirstLastPara="1" wrap="square" lIns="182875" tIns="0" rIns="182875" bIns="0" anchor="b" anchorCtr="0">
            <a:noAutofit/>
          </a:bodyPr>
          <a:lstStyle>
            <a:lvl1pPr marL="457200" marR="0" lvl="0" indent="-228600" algn="r" rtl="0">
              <a:lnSpc>
                <a:spcPct val="100000"/>
              </a:lnSpc>
              <a:spcBef>
                <a:spcPts val="750"/>
              </a:spcBef>
              <a:spcAft>
                <a:spcPts val="0"/>
              </a:spcAft>
              <a:buClr>
                <a:srgbClr val="000000"/>
              </a:buClr>
              <a:buSzPts val="1800"/>
              <a:buFont typeface="Arial"/>
              <a:buNone/>
              <a:defRPr sz="105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L="914400" marR="0" lvl="1"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dirty="0"/>
          </a:p>
        </p:txBody>
      </p:sp>
      <p:sp>
        <p:nvSpPr>
          <p:cNvPr id="125" name="Google Shape;125;p18"/>
          <p:cNvSpPr txBox="1">
            <a:spLocks noGrp="1"/>
          </p:cNvSpPr>
          <p:nvPr>
            <p:ph type="body" idx="22"/>
          </p:nvPr>
        </p:nvSpPr>
        <p:spPr>
          <a:xfrm>
            <a:off x="5862066" y="1974049"/>
            <a:ext cx="4256087" cy="275471"/>
          </a:xfrm>
          <a:prstGeom prst="rect">
            <a:avLst/>
          </a:prstGeom>
          <a:noFill/>
          <a:ln>
            <a:noFill/>
          </a:ln>
        </p:spPr>
        <p:txBody>
          <a:bodyPr spcFirstLastPara="1" wrap="square" lIns="182875" tIns="0" rIns="182875" bIns="0" anchor="b" anchorCtr="0">
            <a:noAutofit/>
          </a:bodyPr>
          <a:lstStyle>
            <a:lvl1pPr marL="457200" marR="0" lvl="0" indent="-228600" algn="r" rtl="0">
              <a:lnSpc>
                <a:spcPct val="100000"/>
              </a:lnSpc>
              <a:spcBef>
                <a:spcPts val="750"/>
              </a:spcBef>
              <a:spcAft>
                <a:spcPts val="0"/>
              </a:spcAft>
              <a:buClr>
                <a:srgbClr val="000000"/>
              </a:buClr>
              <a:buSzPts val="1800"/>
              <a:buFont typeface="Arial"/>
              <a:buNone/>
              <a:defRPr sz="1050" b="0" i="0" u="none" strike="noStrike" cap="none">
                <a:solidFill>
                  <a:srgbClr val="990000"/>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L="914400" marR="0" lvl="1"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dirty="0"/>
          </a:p>
        </p:txBody>
      </p:sp>
      <p:sp>
        <p:nvSpPr>
          <p:cNvPr id="126" name="Google Shape;126;p18"/>
          <p:cNvSpPr txBox="1">
            <a:spLocks noGrp="1"/>
          </p:cNvSpPr>
          <p:nvPr>
            <p:ph type="body" idx="23"/>
          </p:nvPr>
        </p:nvSpPr>
        <p:spPr>
          <a:xfrm>
            <a:off x="5862066" y="3296663"/>
            <a:ext cx="4256087" cy="275471"/>
          </a:xfrm>
          <a:prstGeom prst="rect">
            <a:avLst/>
          </a:prstGeom>
          <a:noFill/>
          <a:ln>
            <a:noFill/>
          </a:ln>
        </p:spPr>
        <p:txBody>
          <a:bodyPr spcFirstLastPara="1" wrap="square" lIns="182875" tIns="0" rIns="182875" bIns="0" anchor="b" anchorCtr="0">
            <a:noAutofit/>
          </a:bodyPr>
          <a:lstStyle>
            <a:lvl1pPr marL="457200" marR="0" lvl="0" indent="-228600" algn="r" rtl="0">
              <a:lnSpc>
                <a:spcPct val="100000"/>
              </a:lnSpc>
              <a:spcBef>
                <a:spcPts val="750"/>
              </a:spcBef>
              <a:spcAft>
                <a:spcPts val="0"/>
              </a:spcAft>
              <a:buClr>
                <a:srgbClr val="000000"/>
              </a:buClr>
              <a:buSzPts val="1800"/>
              <a:buFont typeface="Arial"/>
              <a:buNone/>
              <a:defRPr sz="105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L="914400" marR="0" lvl="1"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dirty="0"/>
          </a:p>
        </p:txBody>
      </p:sp>
      <p:sp>
        <p:nvSpPr>
          <p:cNvPr id="127" name="Google Shape;127;p18"/>
          <p:cNvSpPr txBox="1">
            <a:spLocks noGrp="1"/>
          </p:cNvSpPr>
          <p:nvPr>
            <p:ph type="body" idx="24"/>
          </p:nvPr>
        </p:nvSpPr>
        <p:spPr>
          <a:xfrm>
            <a:off x="5861051" y="4674317"/>
            <a:ext cx="4256087" cy="275471"/>
          </a:xfrm>
          <a:prstGeom prst="rect">
            <a:avLst/>
          </a:prstGeom>
          <a:noFill/>
          <a:ln>
            <a:noFill/>
          </a:ln>
        </p:spPr>
        <p:txBody>
          <a:bodyPr spcFirstLastPara="1" wrap="square" lIns="182875" tIns="0" rIns="182875" bIns="0" anchor="b" anchorCtr="0">
            <a:noAutofit/>
          </a:bodyPr>
          <a:lstStyle>
            <a:lvl1pPr marL="457200" marR="0" lvl="0" indent="-228600" algn="r" rtl="0">
              <a:lnSpc>
                <a:spcPct val="100000"/>
              </a:lnSpc>
              <a:spcBef>
                <a:spcPts val="750"/>
              </a:spcBef>
              <a:spcAft>
                <a:spcPts val="0"/>
              </a:spcAft>
              <a:buClr>
                <a:srgbClr val="000000"/>
              </a:buClr>
              <a:buSzPts val="1800"/>
              <a:buFont typeface="Arial"/>
              <a:buNone/>
              <a:defRPr sz="105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L="914400" marR="0" lvl="1"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dirty="0"/>
          </a:p>
        </p:txBody>
      </p:sp>
      <p:sp>
        <p:nvSpPr>
          <p:cNvPr id="128" name="Google Shape;128;p18"/>
          <p:cNvSpPr txBox="1">
            <a:spLocks noGrp="1"/>
          </p:cNvSpPr>
          <p:nvPr>
            <p:ph type="body" idx="25"/>
          </p:nvPr>
        </p:nvSpPr>
        <p:spPr>
          <a:xfrm>
            <a:off x="5834562" y="686214"/>
            <a:ext cx="4256087" cy="275471"/>
          </a:xfrm>
          <a:prstGeom prst="rect">
            <a:avLst/>
          </a:prstGeom>
          <a:noFill/>
          <a:ln>
            <a:noFill/>
          </a:ln>
        </p:spPr>
        <p:txBody>
          <a:bodyPr spcFirstLastPara="1" wrap="square" lIns="182875" tIns="0" rIns="182875" bIns="0" anchor="b" anchorCtr="0">
            <a:noAutofit/>
          </a:bodyPr>
          <a:lstStyle>
            <a:lvl1pPr marL="457200" marR="0" lvl="0" indent="-228600" algn="r" rtl="0">
              <a:lnSpc>
                <a:spcPct val="100000"/>
              </a:lnSpc>
              <a:spcBef>
                <a:spcPts val="750"/>
              </a:spcBef>
              <a:spcAft>
                <a:spcPts val="0"/>
              </a:spcAft>
              <a:buClr>
                <a:srgbClr val="000000"/>
              </a:buClr>
              <a:buSzPts val="1800"/>
              <a:buFont typeface="Arial"/>
              <a:buNone/>
              <a:defRPr sz="1050" b="0" i="0" u="none" strike="noStrike" cap="none">
                <a:solidFill>
                  <a:srgbClr val="990000"/>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L="914400" marR="0" lvl="1"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2pPr>
            <a:lvl3pPr marL="1371600" marR="0" lvl="2"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3pPr>
            <a:lvl4pPr marL="1828800" marR="0" lvl="3"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4pPr>
            <a:lvl5pPr marL="2286000" marR="0" lvl="4" indent="-342900" algn="l" rtl="0">
              <a:lnSpc>
                <a:spcPct val="100000"/>
              </a:lnSpc>
              <a:spcBef>
                <a:spcPts val="750"/>
              </a:spcBef>
              <a:spcAft>
                <a:spcPts val="0"/>
              </a:spcAft>
              <a:buClr>
                <a:srgbClr val="000000"/>
              </a:buClr>
              <a:buSzPts val="1800"/>
              <a:buFont typeface="Arial"/>
              <a:buChar char="•"/>
              <a:defRPr sz="1350" b="0" i="0" u="none" strike="noStrike" cap="none">
                <a:solidFill>
                  <a:schemeClr val="dk1"/>
                </a:solidFill>
                <a:latin typeface="Arial"/>
                <a:ea typeface="Arial"/>
                <a:cs typeface="Arial"/>
                <a:sym typeface="Arial"/>
              </a:defRPr>
            </a:lvl5pPr>
            <a:lvl6pPr marL="2743200" marR="0" lvl="5"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6pPr>
            <a:lvl7pPr marL="3200400" marR="0" lvl="6"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7pPr>
            <a:lvl8pPr marL="3657600" marR="0" lvl="7"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8pPr>
            <a:lvl9pPr marL="4114800" marR="0" lvl="8" indent="-342900" algn="l" rtl="0">
              <a:lnSpc>
                <a:spcPct val="100000"/>
              </a:lnSpc>
              <a:spcBef>
                <a:spcPts val="750"/>
              </a:spcBef>
              <a:spcAft>
                <a:spcPts val="0"/>
              </a:spcAft>
              <a:buClr>
                <a:srgbClr val="000000"/>
              </a:buClr>
              <a:buSzPts val="1800"/>
              <a:buFont typeface="Arial"/>
              <a:buChar char="•"/>
              <a:defRPr sz="1050" b="0" i="0" u="none" strike="noStrike" cap="none">
                <a:solidFill>
                  <a:srgbClr val="000000"/>
                </a:solidFill>
                <a:latin typeface="Arial"/>
                <a:ea typeface="Arial"/>
                <a:cs typeface="Arial"/>
                <a:sym typeface="Arial"/>
              </a:defRPr>
            </a:lvl9pPr>
          </a:lstStyle>
          <a:p>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9"/>
        <p:cNvGrpSpPr/>
        <p:nvPr/>
      </p:nvGrpSpPr>
      <p:grpSpPr>
        <a:xfrm>
          <a:off x="0" y="0"/>
          <a:ext cx="0" cy="0"/>
          <a:chOff x="0" y="0"/>
          <a:chExt cx="0" cy="0"/>
        </a:xfrm>
      </p:grpSpPr>
      <p:sp>
        <p:nvSpPr>
          <p:cNvPr id="130" name="Google Shape;130;p19"/>
          <p:cNvSpPr/>
          <p:nvPr/>
        </p:nvSpPr>
        <p:spPr>
          <a:xfrm>
            <a:off x="0" y="0"/>
            <a:ext cx="6096000" cy="6053328"/>
          </a:xfrm>
          <a:prstGeom prst="rect">
            <a:avLst/>
          </a:prstGeom>
          <a:solidFill>
            <a:schemeClr val="accent2"/>
          </a:solidFill>
          <a:ln>
            <a:noFill/>
          </a:ln>
        </p:spPr>
        <p:txBody>
          <a:bodyPr spcFirstLastPara="1" wrap="square" lIns="68550" tIns="68550" rIns="68550" bIns="68550" anchor="ctr" anchorCtr="0">
            <a:noAutofit/>
          </a:bodyPr>
          <a:lstStyle/>
          <a:p>
            <a:pPr marL="0" marR="0" lvl="0" indent="0" algn="l" rtl="0">
              <a:spcBef>
                <a:spcPts val="0"/>
              </a:spcBef>
              <a:spcAft>
                <a:spcPts val="0"/>
              </a:spcAft>
              <a:buClr>
                <a:schemeClr val="lt1"/>
              </a:buClr>
              <a:buSzPts val="1050"/>
              <a:buFont typeface="Arial"/>
              <a:buNone/>
            </a:pPr>
            <a:endParaRPr sz="1050">
              <a:solidFill>
                <a:schemeClr val="lt1"/>
              </a:solidFill>
              <a:latin typeface="Arial"/>
              <a:ea typeface="Arial"/>
              <a:cs typeface="Arial"/>
              <a:sym typeface="Arial"/>
            </a:endParaRPr>
          </a:p>
        </p:txBody>
      </p:sp>
      <p:sp>
        <p:nvSpPr>
          <p:cNvPr id="131" name="Google Shape;131;p19"/>
          <p:cNvSpPr txBox="1">
            <a:spLocks noGrp="1"/>
          </p:cNvSpPr>
          <p:nvPr>
            <p:ph type="title"/>
          </p:nvPr>
        </p:nvSpPr>
        <p:spPr>
          <a:xfrm>
            <a:off x="804672" y="2243830"/>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rmAutofit/>
          </a:bodyPr>
          <a:lstStyle>
            <a:lvl1pPr marR="0" lvl="0" algn="l" rtl="0">
              <a:lnSpc>
                <a:spcPct val="90000"/>
              </a:lnSpc>
              <a:spcBef>
                <a:spcPts val="0"/>
              </a:spcBef>
              <a:spcAft>
                <a:spcPts val="0"/>
              </a:spcAft>
              <a:buClr>
                <a:srgbClr val="262626"/>
              </a:buClr>
              <a:buSzPts val="2200"/>
              <a:buFont typeface="Century Schoolbook"/>
              <a:buNone/>
              <a:defRPr sz="1650" b="0" i="0" u="none" strike="noStrike" cap="none">
                <a:solidFill>
                  <a:srgbClr val="262626"/>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9pPr>
          </a:lstStyle>
          <a:p>
            <a:endParaRPr/>
          </a:p>
        </p:txBody>
      </p:sp>
      <p:sp>
        <p:nvSpPr>
          <p:cNvPr id="132" name="Google Shape;132;p19"/>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normAutofit/>
          </a:bodyPr>
          <a:lstStyle>
            <a:lvl1pPr marL="457200" marR="0" lvl="0" indent="-349250" algn="l" rtl="0">
              <a:lnSpc>
                <a:spcPct val="100000"/>
              </a:lnSpc>
              <a:spcBef>
                <a:spcPts val="750"/>
              </a:spcBef>
              <a:spcAft>
                <a:spcPts val="0"/>
              </a:spcAft>
              <a:buClr>
                <a:srgbClr val="000000"/>
              </a:buClr>
              <a:buSzPts val="1900"/>
              <a:buFont typeface="Arial"/>
              <a:buChar char="•"/>
              <a:defRPr sz="1425" b="0" i="0" u="none" strike="noStrike" cap="none">
                <a:solidFill>
                  <a:schemeClr val="dk1"/>
                </a:solidFill>
                <a:latin typeface="Arial"/>
                <a:ea typeface="Arial"/>
                <a:cs typeface="Arial"/>
                <a:sym typeface="Arial"/>
              </a:defRPr>
            </a:lvl1pPr>
            <a:lvl2pPr marL="914400" marR="0" lvl="1" indent="-330200" algn="l" rtl="0">
              <a:lnSpc>
                <a:spcPct val="100000"/>
              </a:lnSpc>
              <a:spcBef>
                <a:spcPts val="750"/>
              </a:spcBef>
              <a:spcAft>
                <a:spcPts val="0"/>
              </a:spcAft>
              <a:buClr>
                <a:srgbClr val="000000"/>
              </a:buClr>
              <a:buSzPts val="1600"/>
              <a:buFont typeface="Arial"/>
              <a:buChar char="•"/>
              <a:defRPr sz="1200" b="0" i="0" u="none" strike="noStrike" cap="none">
                <a:solidFill>
                  <a:schemeClr val="dk1"/>
                </a:solidFill>
                <a:latin typeface="Arial"/>
                <a:ea typeface="Arial"/>
                <a:cs typeface="Arial"/>
                <a:sym typeface="Arial"/>
              </a:defRPr>
            </a:lvl2pPr>
            <a:lvl3pPr marL="1371600" marR="0" lvl="2" indent="-330200" algn="l" rtl="0">
              <a:lnSpc>
                <a:spcPct val="100000"/>
              </a:lnSpc>
              <a:spcBef>
                <a:spcPts val="750"/>
              </a:spcBef>
              <a:spcAft>
                <a:spcPts val="0"/>
              </a:spcAft>
              <a:buClr>
                <a:srgbClr val="000000"/>
              </a:buClr>
              <a:buSzPts val="1600"/>
              <a:buFont typeface="Arial"/>
              <a:buChar char="•"/>
              <a:defRPr sz="1200" b="0" i="0" u="none" strike="noStrike" cap="none">
                <a:solidFill>
                  <a:schemeClr val="dk1"/>
                </a:solidFill>
                <a:latin typeface="Arial"/>
                <a:ea typeface="Arial"/>
                <a:cs typeface="Arial"/>
                <a:sym typeface="Arial"/>
              </a:defRPr>
            </a:lvl3pPr>
            <a:lvl4pPr marL="1828800" marR="0" lvl="3" indent="-330200" algn="l" rtl="0">
              <a:lnSpc>
                <a:spcPct val="100000"/>
              </a:lnSpc>
              <a:spcBef>
                <a:spcPts val="750"/>
              </a:spcBef>
              <a:spcAft>
                <a:spcPts val="0"/>
              </a:spcAft>
              <a:buClr>
                <a:srgbClr val="000000"/>
              </a:buClr>
              <a:buSzPts val="1600"/>
              <a:buFont typeface="Arial"/>
              <a:buChar char="•"/>
              <a:defRPr sz="1200" b="0" i="0" u="none" strike="noStrike" cap="none">
                <a:solidFill>
                  <a:schemeClr val="dk1"/>
                </a:solidFill>
                <a:latin typeface="Arial"/>
                <a:ea typeface="Arial"/>
                <a:cs typeface="Arial"/>
                <a:sym typeface="Arial"/>
              </a:defRPr>
            </a:lvl4pPr>
            <a:lvl5pPr marL="2286000" marR="0" lvl="4" indent="-330200" algn="l" rtl="0">
              <a:lnSpc>
                <a:spcPct val="100000"/>
              </a:lnSpc>
              <a:spcBef>
                <a:spcPts val="750"/>
              </a:spcBef>
              <a:spcAft>
                <a:spcPts val="0"/>
              </a:spcAft>
              <a:buClr>
                <a:srgbClr val="000000"/>
              </a:buClr>
              <a:buSzPts val="1600"/>
              <a:buFont typeface="Arial"/>
              <a:buChar char="•"/>
              <a:defRPr sz="1200" b="0" i="0" u="none" strike="noStrike" cap="none">
                <a:solidFill>
                  <a:schemeClr val="dk1"/>
                </a:solidFill>
                <a:latin typeface="Arial"/>
                <a:ea typeface="Arial"/>
                <a:cs typeface="Arial"/>
                <a:sym typeface="Arial"/>
              </a:defRPr>
            </a:lvl5pPr>
            <a:lvl6pPr marL="2743200" marR="0" lvl="5" indent="-330200" algn="l" rtl="0">
              <a:lnSpc>
                <a:spcPct val="100000"/>
              </a:lnSpc>
              <a:spcBef>
                <a:spcPts val="750"/>
              </a:spcBef>
              <a:spcAft>
                <a:spcPts val="0"/>
              </a:spcAft>
              <a:buClr>
                <a:srgbClr val="000000"/>
              </a:buClr>
              <a:buSzPts val="1600"/>
              <a:buFont typeface="Arial"/>
              <a:buChar char="•"/>
              <a:defRPr sz="1200" b="0" i="0" u="none" strike="noStrike" cap="none">
                <a:solidFill>
                  <a:srgbClr val="000000"/>
                </a:solidFill>
                <a:latin typeface="Arial"/>
                <a:ea typeface="Arial"/>
                <a:cs typeface="Arial"/>
                <a:sym typeface="Arial"/>
              </a:defRPr>
            </a:lvl6pPr>
            <a:lvl7pPr marL="3200400" marR="0" lvl="6" indent="-330200" algn="l" rtl="0">
              <a:lnSpc>
                <a:spcPct val="100000"/>
              </a:lnSpc>
              <a:spcBef>
                <a:spcPts val="750"/>
              </a:spcBef>
              <a:spcAft>
                <a:spcPts val="0"/>
              </a:spcAft>
              <a:buClr>
                <a:srgbClr val="000000"/>
              </a:buClr>
              <a:buSzPts val="1600"/>
              <a:buFont typeface="Arial"/>
              <a:buChar char="•"/>
              <a:defRPr sz="1200" b="0" i="0" u="none" strike="noStrike" cap="none">
                <a:solidFill>
                  <a:srgbClr val="000000"/>
                </a:solidFill>
                <a:latin typeface="Arial"/>
                <a:ea typeface="Arial"/>
                <a:cs typeface="Arial"/>
                <a:sym typeface="Arial"/>
              </a:defRPr>
            </a:lvl7pPr>
            <a:lvl8pPr marL="3657600" marR="0" lvl="7" indent="-330200" algn="l" rtl="0">
              <a:lnSpc>
                <a:spcPct val="100000"/>
              </a:lnSpc>
              <a:spcBef>
                <a:spcPts val="750"/>
              </a:spcBef>
              <a:spcAft>
                <a:spcPts val="0"/>
              </a:spcAft>
              <a:buClr>
                <a:srgbClr val="000000"/>
              </a:buClr>
              <a:buSzPts val="1600"/>
              <a:buFont typeface="Arial"/>
              <a:buChar char="•"/>
              <a:defRPr sz="1200" b="0" i="0" u="none" strike="noStrike" cap="none">
                <a:solidFill>
                  <a:srgbClr val="000000"/>
                </a:solidFill>
                <a:latin typeface="Arial"/>
                <a:ea typeface="Arial"/>
                <a:cs typeface="Arial"/>
                <a:sym typeface="Arial"/>
              </a:defRPr>
            </a:lvl8pPr>
            <a:lvl9pPr marL="4114800" marR="0" lvl="8" indent="-330200" algn="l" rtl="0">
              <a:lnSpc>
                <a:spcPct val="100000"/>
              </a:lnSpc>
              <a:spcBef>
                <a:spcPts val="750"/>
              </a:spcBef>
              <a:spcAft>
                <a:spcPts val="0"/>
              </a:spcAft>
              <a:buClr>
                <a:srgbClr val="000000"/>
              </a:buClr>
              <a:buSzPts val="16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133" name="Google Shape;133;p19"/>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normAutofit/>
          </a:bodyPr>
          <a:lstStyle>
            <a:lvl1pPr marL="457200" marR="0" lvl="0" indent="-228600" algn="ctr" rtl="0">
              <a:lnSpc>
                <a:spcPct val="100000"/>
              </a:lnSpc>
              <a:spcBef>
                <a:spcPts val="750"/>
              </a:spcBef>
              <a:spcAft>
                <a:spcPts val="0"/>
              </a:spcAft>
              <a:buClr>
                <a:srgbClr val="000000"/>
              </a:buClr>
              <a:buSzPts val="1500"/>
              <a:buFont typeface="Arial"/>
              <a:buNone/>
              <a:defRPr sz="1125" b="0" i="0" u="none" strike="noStrike" cap="none">
                <a:solidFill>
                  <a:srgbClr val="FFFFFF"/>
                </a:solidFill>
                <a:latin typeface="Arial"/>
                <a:ea typeface="Arial"/>
                <a:cs typeface="Arial"/>
                <a:sym typeface="Arial"/>
              </a:defRPr>
            </a:lvl1pPr>
            <a:lvl2pPr marL="914400" marR="0" lvl="1" indent="-228600" algn="l" rtl="0">
              <a:lnSpc>
                <a:spcPct val="100000"/>
              </a:lnSpc>
              <a:spcBef>
                <a:spcPts val="75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2pPr>
            <a:lvl3pPr marL="1371600" marR="0" lvl="2" indent="-228600" algn="l" rtl="0">
              <a:lnSpc>
                <a:spcPct val="100000"/>
              </a:lnSpc>
              <a:spcBef>
                <a:spcPts val="750"/>
              </a:spcBef>
              <a:spcAft>
                <a:spcPts val="0"/>
              </a:spcAft>
              <a:buClr>
                <a:srgbClr val="000000"/>
              </a:buClr>
              <a:buSzPts val="1200"/>
              <a:buFont typeface="Arial"/>
              <a:buNone/>
              <a:defRPr sz="900" b="0" i="0" u="none" strike="noStrike" cap="none">
                <a:solidFill>
                  <a:srgbClr val="000000"/>
                </a:solidFill>
                <a:latin typeface="Arial"/>
                <a:ea typeface="Arial"/>
                <a:cs typeface="Arial"/>
                <a:sym typeface="Arial"/>
              </a:defRPr>
            </a:lvl3pPr>
            <a:lvl4pPr marL="1828800" marR="0" lvl="3" indent="-228600" algn="l" rtl="0">
              <a:lnSpc>
                <a:spcPct val="100000"/>
              </a:lnSpc>
              <a:spcBef>
                <a:spcPts val="750"/>
              </a:spcBef>
              <a:spcAft>
                <a:spcPts val="0"/>
              </a:spcAft>
              <a:buClr>
                <a:srgbClr val="000000"/>
              </a:buClr>
              <a:buSzPts val="1000"/>
              <a:buFont typeface="Arial"/>
              <a:buNone/>
              <a:defRPr sz="750" b="0" i="0" u="none" strike="noStrike" cap="none">
                <a:solidFill>
                  <a:srgbClr val="000000"/>
                </a:solidFill>
                <a:latin typeface="Arial"/>
                <a:ea typeface="Arial"/>
                <a:cs typeface="Arial"/>
                <a:sym typeface="Arial"/>
              </a:defRPr>
            </a:lvl4pPr>
            <a:lvl5pPr marL="2286000" marR="0" lvl="4" indent="-228600" algn="l" rtl="0">
              <a:lnSpc>
                <a:spcPct val="100000"/>
              </a:lnSpc>
              <a:spcBef>
                <a:spcPts val="750"/>
              </a:spcBef>
              <a:spcAft>
                <a:spcPts val="0"/>
              </a:spcAft>
              <a:buClr>
                <a:srgbClr val="000000"/>
              </a:buClr>
              <a:buSzPts val="1000"/>
              <a:buFont typeface="Arial"/>
              <a:buNone/>
              <a:defRPr sz="750" b="0" i="0" u="none" strike="noStrike" cap="none">
                <a:solidFill>
                  <a:srgbClr val="000000"/>
                </a:solidFill>
                <a:latin typeface="Arial"/>
                <a:ea typeface="Arial"/>
                <a:cs typeface="Arial"/>
                <a:sym typeface="Arial"/>
              </a:defRPr>
            </a:lvl5pPr>
            <a:lvl6pPr marL="2743200" marR="0" lvl="5" indent="-228600" algn="l" rtl="0">
              <a:lnSpc>
                <a:spcPct val="100000"/>
              </a:lnSpc>
              <a:spcBef>
                <a:spcPts val="750"/>
              </a:spcBef>
              <a:spcAft>
                <a:spcPts val="0"/>
              </a:spcAft>
              <a:buClr>
                <a:srgbClr val="000000"/>
              </a:buClr>
              <a:buSzPts val="1000"/>
              <a:buFont typeface="Arial"/>
              <a:buNone/>
              <a:defRPr sz="750" b="0" i="0" u="none" strike="noStrike" cap="none">
                <a:solidFill>
                  <a:srgbClr val="000000"/>
                </a:solidFill>
                <a:latin typeface="Arial"/>
                <a:ea typeface="Arial"/>
                <a:cs typeface="Arial"/>
                <a:sym typeface="Arial"/>
              </a:defRPr>
            </a:lvl6pPr>
            <a:lvl7pPr marL="3200400" marR="0" lvl="6" indent="-228600" algn="l" rtl="0">
              <a:lnSpc>
                <a:spcPct val="100000"/>
              </a:lnSpc>
              <a:spcBef>
                <a:spcPts val="750"/>
              </a:spcBef>
              <a:spcAft>
                <a:spcPts val="0"/>
              </a:spcAft>
              <a:buClr>
                <a:srgbClr val="000000"/>
              </a:buClr>
              <a:buSzPts val="1000"/>
              <a:buFont typeface="Arial"/>
              <a:buNone/>
              <a:defRPr sz="750" b="0" i="0" u="none" strike="noStrike" cap="none">
                <a:solidFill>
                  <a:srgbClr val="000000"/>
                </a:solidFill>
                <a:latin typeface="Arial"/>
                <a:ea typeface="Arial"/>
                <a:cs typeface="Arial"/>
                <a:sym typeface="Arial"/>
              </a:defRPr>
            </a:lvl7pPr>
            <a:lvl8pPr marL="3657600" marR="0" lvl="7" indent="-228600" algn="l" rtl="0">
              <a:lnSpc>
                <a:spcPct val="100000"/>
              </a:lnSpc>
              <a:spcBef>
                <a:spcPts val="750"/>
              </a:spcBef>
              <a:spcAft>
                <a:spcPts val="0"/>
              </a:spcAft>
              <a:buClr>
                <a:srgbClr val="000000"/>
              </a:buClr>
              <a:buSzPts val="1000"/>
              <a:buFont typeface="Arial"/>
              <a:buNone/>
              <a:defRPr sz="750" b="0" i="0" u="none" strike="noStrike" cap="none">
                <a:solidFill>
                  <a:srgbClr val="000000"/>
                </a:solidFill>
                <a:latin typeface="Arial"/>
                <a:ea typeface="Arial"/>
                <a:cs typeface="Arial"/>
                <a:sym typeface="Arial"/>
              </a:defRPr>
            </a:lvl8pPr>
            <a:lvl9pPr marL="4114800" marR="0" lvl="8" indent="-228600" algn="l" rtl="0">
              <a:lnSpc>
                <a:spcPct val="100000"/>
              </a:lnSpc>
              <a:spcBef>
                <a:spcPts val="750"/>
              </a:spcBef>
              <a:spcAft>
                <a:spcPts val="0"/>
              </a:spcAft>
              <a:buClr>
                <a:srgbClr val="000000"/>
              </a:buClr>
              <a:buSzPts val="1000"/>
              <a:buFont typeface="Arial"/>
              <a:buNone/>
              <a:defRPr sz="750" b="0" i="0" u="none" strike="noStrike" cap="none">
                <a:solidFill>
                  <a:srgbClr val="000000"/>
                </a:solidFill>
                <a:latin typeface="Arial"/>
                <a:ea typeface="Arial"/>
                <a:cs typeface="Arial"/>
                <a:sym typeface="Arial"/>
              </a:defRPr>
            </a:lvl9pPr>
          </a:lstStyle>
          <a:p>
            <a:endParaRPr/>
          </a:p>
        </p:txBody>
      </p:sp>
      <p:sp>
        <p:nvSpPr>
          <p:cNvPr id="134" name="Google Shape;134;p19"/>
          <p:cNvSpPr txBox="1">
            <a:spLocks noGrp="1"/>
          </p:cNvSpPr>
          <p:nvPr>
            <p:ph type="dt" idx="10"/>
          </p:nvPr>
        </p:nvSpPr>
        <p:spPr>
          <a:xfrm>
            <a:off x="7821429" y="6238816"/>
            <a:ext cx="2753747"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Clr>
                <a:schemeClr val="lt1"/>
              </a:buClr>
              <a:buSzPts val="1400"/>
              <a:buFont typeface="Arial"/>
              <a:buNone/>
              <a:defRPr sz="1800">
                <a:solidFill>
                  <a:schemeClr val="lt1"/>
                </a:solidFill>
                <a:latin typeface="Arial"/>
                <a:ea typeface="Arial"/>
                <a:cs typeface="Arial"/>
                <a:sym typeface="Arial"/>
              </a:defRPr>
            </a:lvl1pPr>
            <a:lvl2pPr marR="0" lvl="1"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9pPr>
          </a:lstStyle>
          <a:p>
            <a:endParaRPr/>
          </a:p>
        </p:txBody>
      </p:sp>
      <p:sp>
        <p:nvSpPr>
          <p:cNvPr id="135" name="Google Shape;135;p19"/>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FFFFFF"/>
              </a:buClr>
              <a:buSzPts val="1400"/>
              <a:buFont typeface="Arial"/>
              <a:buNone/>
              <a:defRPr sz="1800">
                <a:solidFill>
                  <a:srgbClr val="FFFFFF"/>
                </a:solidFill>
                <a:latin typeface="Arial"/>
                <a:ea typeface="Arial"/>
                <a:cs typeface="Arial"/>
                <a:sym typeface="Arial"/>
              </a:defRPr>
            </a:lvl1pPr>
            <a:lvl2pPr marR="0" lvl="1"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Clr>
                <a:schemeClr val="lt1"/>
              </a:buClr>
              <a:buSzPts val="1400"/>
              <a:buFont typeface="Arial"/>
              <a:buNone/>
              <a:defRPr sz="1800" b="0" i="0" u="none" strike="noStrike" cap="none">
                <a:solidFill>
                  <a:schemeClr val="lt1"/>
                </a:solidFill>
                <a:latin typeface="Arial"/>
                <a:ea typeface="Arial"/>
                <a:cs typeface="Arial"/>
                <a:sym typeface="Arial"/>
              </a:defRPr>
            </a:lvl9pPr>
          </a:lstStyle>
          <a:p>
            <a:endParaRPr/>
          </a:p>
        </p:txBody>
      </p:sp>
      <p:sp>
        <p:nvSpPr>
          <p:cNvPr id="136" name="Google Shape;136;p19"/>
          <p:cNvSpPr>
            <a:spLocks noGrp="1"/>
          </p:cNvSpPr>
          <p:nvPr>
            <p:ph type="sldNum" idx="12"/>
          </p:nvPr>
        </p:nvSpPr>
        <p:spPr>
          <a:xfrm>
            <a:off x="10758921" y="6217920"/>
            <a:ext cx="1005731" cy="365760"/>
          </a:xfrm>
          <a:prstGeom prst="ellipse">
            <a:avLst/>
          </a:prstGeom>
          <a:noFill/>
          <a:ln>
            <a:noFill/>
          </a:ln>
        </p:spPr>
        <p:txBody>
          <a:bodyPr spcFirstLastPara="1" wrap="square" lIns="91425" tIns="45700" rIns="91425" bIns="45700" anchor="t" anchorCtr="0">
            <a:noAutofit/>
          </a:bodyPr>
          <a:lstStyle>
            <a:lvl1pPr marL="0" marR="0" lvl="0" indent="0" algn="l" rtl="0">
              <a:spcBef>
                <a:spcPts val="0"/>
              </a:spcBef>
              <a:buClr>
                <a:schemeClr val="dk1"/>
              </a:buClr>
              <a:buSzPts val="1350"/>
              <a:buFont typeface="Century Schoolbook"/>
              <a:buNone/>
              <a:defRPr sz="1350" b="0" i="0">
                <a:solidFill>
                  <a:schemeClr val="dk1"/>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L="0" marR="0" lvl="1" indent="0" algn="l" rtl="0">
              <a:spcBef>
                <a:spcPts val="0"/>
              </a:spcBef>
              <a:buClr>
                <a:schemeClr val="dk1"/>
              </a:buClr>
              <a:buSzPts val="1350"/>
              <a:buFont typeface="Century Schoolbook"/>
              <a:buNone/>
              <a:defRPr sz="1350">
                <a:solidFill>
                  <a:schemeClr val="dk1"/>
                </a:solidFill>
                <a:latin typeface="Century Schoolbook"/>
                <a:ea typeface="Century Schoolbook"/>
                <a:cs typeface="Century Schoolbook"/>
                <a:sym typeface="Century Schoolbook"/>
              </a:defRPr>
            </a:lvl2pPr>
            <a:lvl3pPr marL="0" marR="0" lvl="2" indent="0" algn="l" rtl="0">
              <a:spcBef>
                <a:spcPts val="0"/>
              </a:spcBef>
              <a:buClr>
                <a:schemeClr val="dk1"/>
              </a:buClr>
              <a:buSzPts val="1350"/>
              <a:buFont typeface="Century Schoolbook"/>
              <a:buNone/>
              <a:defRPr sz="1350">
                <a:solidFill>
                  <a:schemeClr val="dk1"/>
                </a:solidFill>
                <a:latin typeface="Century Schoolbook"/>
                <a:ea typeface="Century Schoolbook"/>
                <a:cs typeface="Century Schoolbook"/>
                <a:sym typeface="Century Schoolbook"/>
              </a:defRPr>
            </a:lvl3pPr>
            <a:lvl4pPr marL="0" marR="0" lvl="3" indent="0" algn="l" rtl="0">
              <a:spcBef>
                <a:spcPts val="0"/>
              </a:spcBef>
              <a:buClr>
                <a:schemeClr val="dk1"/>
              </a:buClr>
              <a:buSzPts val="1350"/>
              <a:buFont typeface="Century Schoolbook"/>
              <a:buNone/>
              <a:defRPr sz="1350">
                <a:solidFill>
                  <a:schemeClr val="dk1"/>
                </a:solidFill>
                <a:latin typeface="Century Schoolbook"/>
                <a:ea typeface="Century Schoolbook"/>
                <a:cs typeface="Century Schoolbook"/>
                <a:sym typeface="Century Schoolbook"/>
              </a:defRPr>
            </a:lvl4pPr>
            <a:lvl5pPr marL="0" marR="0" lvl="4" indent="0" algn="l" rtl="0">
              <a:spcBef>
                <a:spcPts val="0"/>
              </a:spcBef>
              <a:buClr>
                <a:schemeClr val="dk1"/>
              </a:buClr>
              <a:buSzPts val="1350"/>
              <a:buFont typeface="Century Schoolbook"/>
              <a:buNone/>
              <a:defRPr sz="1350">
                <a:solidFill>
                  <a:schemeClr val="dk1"/>
                </a:solidFill>
                <a:latin typeface="Century Schoolbook"/>
                <a:ea typeface="Century Schoolbook"/>
                <a:cs typeface="Century Schoolbook"/>
                <a:sym typeface="Century Schoolbook"/>
              </a:defRPr>
            </a:lvl5pPr>
            <a:lvl6pPr marL="0" marR="0" lvl="5" indent="0" algn="l" rtl="0">
              <a:spcBef>
                <a:spcPts val="0"/>
              </a:spcBef>
              <a:buClr>
                <a:schemeClr val="dk1"/>
              </a:buClr>
              <a:buSzPts val="1350"/>
              <a:buFont typeface="Century Schoolbook"/>
              <a:buNone/>
              <a:defRPr sz="1350">
                <a:solidFill>
                  <a:schemeClr val="dk1"/>
                </a:solidFill>
                <a:latin typeface="Century Schoolbook"/>
                <a:ea typeface="Century Schoolbook"/>
                <a:cs typeface="Century Schoolbook"/>
                <a:sym typeface="Century Schoolbook"/>
              </a:defRPr>
            </a:lvl6pPr>
            <a:lvl7pPr marL="0" marR="0" lvl="6" indent="0" algn="l" rtl="0">
              <a:spcBef>
                <a:spcPts val="0"/>
              </a:spcBef>
              <a:buClr>
                <a:schemeClr val="dk1"/>
              </a:buClr>
              <a:buSzPts val="1350"/>
              <a:buFont typeface="Century Schoolbook"/>
              <a:buNone/>
              <a:defRPr sz="1350">
                <a:solidFill>
                  <a:schemeClr val="dk1"/>
                </a:solidFill>
                <a:latin typeface="Century Schoolbook"/>
                <a:ea typeface="Century Schoolbook"/>
                <a:cs typeface="Century Schoolbook"/>
                <a:sym typeface="Century Schoolbook"/>
              </a:defRPr>
            </a:lvl7pPr>
            <a:lvl8pPr marL="0" marR="0" lvl="7" indent="0" algn="l" rtl="0">
              <a:spcBef>
                <a:spcPts val="0"/>
              </a:spcBef>
              <a:buClr>
                <a:schemeClr val="dk1"/>
              </a:buClr>
              <a:buSzPts val="1350"/>
              <a:buFont typeface="Century Schoolbook"/>
              <a:buNone/>
              <a:defRPr sz="1350">
                <a:solidFill>
                  <a:schemeClr val="dk1"/>
                </a:solidFill>
                <a:latin typeface="Century Schoolbook"/>
                <a:ea typeface="Century Schoolbook"/>
                <a:cs typeface="Century Schoolbook"/>
                <a:sym typeface="Century Schoolbook"/>
              </a:defRPr>
            </a:lvl8pPr>
            <a:lvl9pPr marL="0" marR="0" lvl="8" indent="0" algn="l" rtl="0">
              <a:spcBef>
                <a:spcPts val="0"/>
              </a:spcBef>
              <a:buClr>
                <a:schemeClr val="dk1"/>
              </a:buClr>
              <a:buSzPts val="1350"/>
              <a:buFont typeface="Century Schoolbook"/>
              <a:buNone/>
              <a:defRPr sz="1350">
                <a:solidFill>
                  <a:schemeClr val="dk1"/>
                </a:solidFill>
                <a:latin typeface="Century Schoolbook"/>
                <a:ea typeface="Century Schoolbook"/>
                <a:cs typeface="Century Schoolbook"/>
                <a:sym typeface="Century Schoolbook"/>
              </a:defRPr>
            </a:lvl9pPr>
          </a:lstStyle>
          <a:p>
            <a:fld id="{00000000-1234-1234-1234-123412341234}"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2_Title Slide copy" type="tx">
  <p:cSld name="TITLE_AND_BODY">
    <p:spTree>
      <p:nvGrpSpPr>
        <p:cNvPr id="1" name="Shape 137"/>
        <p:cNvGrpSpPr/>
        <p:nvPr/>
      </p:nvGrpSpPr>
      <p:grpSpPr>
        <a:xfrm>
          <a:off x="0" y="0"/>
          <a:ext cx="0" cy="0"/>
          <a:chOff x="0" y="0"/>
          <a:chExt cx="0" cy="0"/>
        </a:xfrm>
      </p:grpSpPr>
      <p:sp>
        <p:nvSpPr>
          <p:cNvPr id="138" name="Google Shape;138;p20"/>
          <p:cNvSpPr/>
          <p:nvPr/>
        </p:nvSpPr>
        <p:spPr>
          <a:xfrm>
            <a:off x="-22487" y="6286698"/>
            <a:ext cx="12236973" cy="569802"/>
          </a:xfrm>
          <a:prstGeom prst="rect">
            <a:avLst/>
          </a:prstGeom>
          <a:solidFill>
            <a:srgbClr val="990000"/>
          </a:solidFill>
          <a:ln>
            <a:noFill/>
          </a:ln>
          <a:effectLst>
            <a:outerShdw blurRad="76200" dist="38100" dir="5400000" rotWithShape="0">
              <a:srgbClr val="000000">
                <a:alpha val="34509"/>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solidFill>
                <a:schemeClr val="lt1"/>
              </a:solidFill>
              <a:latin typeface="Arial"/>
              <a:ea typeface="Arial"/>
              <a:cs typeface="Arial"/>
              <a:sym typeface="Arial"/>
            </a:endParaRPr>
          </a:p>
        </p:txBody>
      </p:sp>
      <p:sp>
        <p:nvSpPr>
          <p:cNvPr id="139" name="Google Shape;139;p20"/>
          <p:cNvSpPr/>
          <p:nvPr/>
        </p:nvSpPr>
        <p:spPr>
          <a:xfrm rot="10800000" flipH="1">
            <a:off x="-31054" y="6235800"/>
            <a:ext cx="12236973" cy="58039"/>
          </a:xfrm>
          <a:prstGeom prst="rect">
            <a:avLst/>
          </a:prstGeom>
          <a:solidFill>
            <a:srgbClr val="FFCC00"/>
          </a:solidFill>
          <a:ln>
            <a:noFill/>
          </a:ln>
          <a:effectLst>
            <a:outerShdw blurRad="76200" dist="38100" dir="5400000" rotWithShape="0">
              <a:srgbClr val="000000">
                <a:alpha val="36862"/>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solidFill>
                <a:schemeClr val="lt1"/>
              </a:solidFill>
              <a:latin typeface="Arial"/>
              <a:ea typeface="Arial"/>
              <a:cs typeface="Arial"/>
              <a:sym typeface="Arial"/>
            </a:endParaRPr>
          </a:p>
        </p:txBody>
      </p:sp>
      <p:pic>
        <p:nvPicPr>
          <p:cNvPr id="140" name="Google Shape;140;p20" descr="Google Shape;12;p1"/>
          <p:cNvPicPr preferRelativeResize="0"/>
          <p:nvPr/>
        </p:nvPicPr>
        <p:blipFill rotWithShape="1">
          <a:blip r:embed="rId2">
            <a:alphaModFix/>
          </a:blip>
          <a:srcRect/>
          <a:stretch/>
        </p:blipFill>
        <p:spPr>
          <a:xfrm>
            <a:off x="11350627" y="238127"/>
            <a:ext cx="748241" cy="748240"/>
          </a:xfrm>
          <a:prstGeom prst="rect">
            <a:avLst/>
          </a:prstGeom>
          <a:noFill/>
          <a:ln>
            <a:noFill/>
          </a:ln>
        </p:spPr>
      </p:pic>
      <p:pic>
        <p:nvPicPr>
          <p:cNvPr id="141" name="Google Shape;141;p20" descr="Google Shape;13;p1"/>
          <p:cNvPicPr preferRelativeResize="0"/>
          <p:nvPr/>
        </p:nvPicPr>
        <p:blipFill rotWithShape="1">
          <a:blip r:embed="rId3">
            <a:alphaModFix/>
          </a:blip>
          <a:srcRect/>
          <a:stretch/>
        </p:blipFill>
        <p:spPr>
          <a:xfrm>
            <a:off x="10158086" y="6542465"/>
            <a:ext cx="1822126" cy="154822"/>
          </a:xfrm>
          <a:prstGeom prst="rect">
            <a:avLst/>
          </a:prstGeom>
          <a:noFill/>
          <a:ln>
            <a:noFill/>
          </a:ln>
        </p:spPr>
      </p:pic>
      <p:pic>
        <p:nvPicPr>
          <p:cNvPr id="142" name="Google Shape;142;p20" descr="Google Shape;14;p1"/>
          <p:cNvPicPr preferRelativeResize="0"/>
          <p:nvPr/>
        </p:nvPicPr>
        <p:blipFill rotWithShape="1">
          <a:blip r:embed="rId4">
            <a:alphaModFix/>
          </a:blip>
          <a:srcRect/>
          <a:stretch/>
        </p:blipFill>
        <p:spPr>
          <a:xfrm>
            <a:off x="205764" y="6387712"/>
            <a:ext cx="1043117" cy="393174"/>
          </a:xfrm>
          <a:prstGeom prst="rect">
            <a:avLst/>
          </a:prstGeom>
          <a:noFill/>
          <a:ln>
            <a:noFill/>
          </a:ln>
        </p:spPr>
      </p:pic>
      <p:sp>
        <p:nvSpPr>
          <p:cNvPr id="143" name="Google Shape;143;p20"/>
          <p:cNvSpPr txBox="1"/>
          <p:nvPr/>
        </p:nvSpPr>
        <p:spPr>
          <a:xfrm>
            <a:off x="5344101" y="6485255"/>
            <a:ext cx="1127232" cy="2308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900">
                <a:solidFill>
                  <a:srgbClr val="FFFFFF"/>
                </a:solidFill>
                <a:latin typeface="Arial"/>
                <a:ea typeface="Arial"/>
                <a:cs typeface="Arial"/>
                <a:sym typeface="Arial"/>
              </a:rPr>
              <a:t>CONFIDENTIAL</a:t>
            </a:r>
            <a:endParaRPr/>
          </a:p>
        </p:txBody>
      </p:sp>
      <p:sp>
        <p:nvSpPr>
          <p:cNvPr id="144" name="Google Shape;144;p20"/>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lt1"/>
                </a:solidFill>
                <a:latin typeface="Arial"/>
                <a:ea typeface="Arial"/>
                <a:cs typeface="Arial"/>
                <a:sym typeface="Arial"/>
              </a:defRPr>
            </a:lvl1pPr>
            <a:lvl2pPr marL="0" marR="0" lvl="1" indent="0" algn="l" rtl="0">
              <a:spcBef>
                <a:spcPts val="0"/>
              </a:spcBef>
              <a:buNone/>
              <a:defRPr sz="1800">
                <a:solidFill>
                  <a:schemeClr val="lt1"/>
                </a:solidFill>
                <a:latin typeface="Arial"/>
                <a:ea typeface="Arial"/>
                <a:cs typeface="Arial"/>
                <a:sym typeface="Arial"/>
              </a:defRPr>
            </a:lvl2pPr>
            <a:lvl3pPr marL="0" marR="0" lvl="2" indent="0" algn="l" rtl="0">
              <a:spcBef>
                <a:spcPts val="0"/>
              </a:spcBef>
              <a:buNone/>
              <a:defRPr sz="1800">
                <a:solidFill>
                  <a:schemeClr val="lt1"/>
                </a:solidFill>
                <a:latin typeface="Arial"/>
                <a:ea typeface="Arial"/>
                <a:cs typeface="Arial"/>
                <a:sym typeface="Arial"/>
              </a:defRPr>
            </a:lvl3pPr>
            <a:lvl4pPr marL="0" marR="0" lvl="3" indent="0" algn="l" rtl="0">
              <a:spcBef>
                <a:spcPts val="0"/>
              </a:spcBef>
              <a:buNone/>
              <a:defRPr sz="1800">
                <a:solidFill>
                  <a:schemeClr val="lt1"/>
                </a:solidFill>
                <a:latin typeface="Arial"/>
                <a:ea typeface="Arial"/>
                <a:cs typeface="Arial"/>
                <a:sym typeface="Arial"/>
              </a:defRPr>
            </a:lvl4pPr>
            <a:lvl5pPr marL="0" marR="0" lvl="4" indent="0" algn="l" rtl="0">
              <a:spcBef>
                <a:spcPts val="0"/>
              </a:spcBef>
              <a:buNone/>
              <a:defRPr sz="1800">
                <a:solidFill>
                  <a:schemeClr val="lt1"/>
                </a:solidFill>
                <a:latin typeface="Arial"/>
                <a:ea typeface="Arial"/>
                <a:cs typeface="Arial"/>
                <a:sym typeface="Arial"/>
              </a:defRPr>
            </a:lvl5pPr>
            <a:lvl6pPr marL="0" marR="0" lvl="5" indent="0" algn="l" rtl="0">
              <a:spcBef>
                <a:spcPts val="0"/>
              </a:spcBef>
              <a:buNone/>
              <a:defRPr sz="1800">
                <a:solidFill>
                  <a:schemeClr val="lt1"/>
                </a:solidFill>
                <a:latin typeface="Arial"/>
                <a:ea typeface="Arial"/>
                <a:cs typeface="Arial"/>
                <a:sym typeface="Arial"/>
              </a:defRPr>
            </a:lvl6pPr>
            <a:lvl7pPr marL="0" marR="0" lvl="6" indent="0" algn="l" rtl="0">
              <a:spcBef>
                <a:spcPts val="0"/>
              </a:spcBef>
              <a:buNone/>
              <a:defRPr sz="1800">
                <a:solidFill>
                  <a:schemeClr val="lt1"/>
                </a:solidFill>
                <a:latin typeface="Arial"/>
                <a:ea typeface="Arial"/>
                <a:cs typeface="Arial"/>
                <a:sym typeface="Arial"/>
              </a:defRPr>
            </a:lvl7pPr>
            <a:lvl8pPr marL="0" marR="0" lvl="7" indent="0" algn="l" rtl="0">
              <a:spcBef>
                <a:spcPts val="0"/>
              </a:spcBef>
              <a:buNone/>
              <a:defRPr sz="1800">
                <a:solidFill>
                  <a:schemeClr val="lt1"/>
                </a:solidFill>
                <a:latin typeface="Arial"/>
                <a:ea typeface="Arial"/>
                <a:cs typeface="Arial"/>
                <a:sym typeface="Arial"/>
              </a:defRPr>
            </a:lvl8pPr>
            <a:lvl9pPr marL="0" marR="0" lvl="8" indent="0" algn="l" rtl="0">
              <a:spcBef>
                <a:spcPts val="0"/>
              </a:spcBef>
              <a:buNone/>
              <a:defRPr sz="18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 Culumn">
  <p:cSld name="3 Culumn">
    <p:spTree>
      <p:nvGrpSpPr>
        <p:cNvPr id="1" name="Shape 145"/>
        <p:cNvGrpSpPr/>
        <p:nvPr/>
      </p:nvGrpSpPr>
      <p:grpSpPr>
        <a:xfrm>
          <a:off x="0" y="0"/>
          <a:ext cx="0" cy="0"/>
          <a:chOff x="0" y="0"/>
          <a:chExt cx="0" cy="0"/>
        </a:xfrm>
      </p:grpSpPr>
      <p:sp>
        <p:nvSpPr>
          <p:cNvPr id="146" name="Google Shape;146;p21"/>
          <p:cNvSpPr txBox="1"/>
          <p:nvPr/>
        </p:nvSpPr>
        <p:spPr>
          <a:xfrm>
            <a:off x="18215009" y="14588869"/>
            <a:ext cx="8776103" cy="371512"/>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fld id="{00000000-1234-1234-1234-123412341234}" type="slidenum">
              <a:rPr lang="en-US" sz="1814" b="0" i="0">
                <a:solidFill>
                  <a:schemeClr val="accent3"/>
                </a:solidFill>
                <a:latin typeface="Arial" panose="020B0604020202020204" pitchFamily="34" charset="0"/>
                <a:ea typeface="Helvetica Neue"/>
                <a:cs typeface="Arial" panose="020B0604020202020204" pitchFamily="34" charset="0"/>
                <a:sym typeface="Helvetica Neue"/>
              </a:rPr>
              <a:t>‹#›</a:t>
            </a:fld>
            <a:r>
              <a:rPr lang="en-US" sz="1814" b="0" i="0" dirty="0">
                <a:solidFill>
                  <a:schemeClr val="dk1"/>
                </a:solidFill>
                <a:latin typeface="Arial" panose="020B0604020202020204" pitchFamily="34" charset="0"/>
                <a:ea typeface="Helvetica Neue"/>
                <a:cs typeface="Arial" panose="020B0604020202020204" pitchFamily="34" charset="0"/>
                <a:sym typeface="Helvetica Neue"/>
              </a:rPr>
              <a:t>  |  </a:t>
            </a:r>
            <a:r>
              <a:rPr lang="en-US" sz="1814" b="0" i="0" dirty="0">
                <a:solidFill>
                  <a:schemeClr val="lt1"/>
                </a:solidFill>
                <a:latin typeface="Arial" panose="020B0604020202020204" pitchFamily="34" charset="0"/>
                <a:ea typeface="Helvetica Neue"/>
                <a:cs typeface="Arial" panose="020B0604020202020204" pitchFamily="34" charset="0"/>
                <a:sym typeface="Helvetica Neue"/>
              </a:rPr>
              <a:t>April 2016</a:t>
            </a:r>
            <a:endParaRPr dirty="0"/>
          </a:p>
        </p:txBody>
      </p:sp>
      <p:sp>
        <p:nvSpPr>
          <p:cNvPr id="147" name="Google Shape;147;p21"/>
          <p:cNvSpPr txBox="1"/>
          <p:nvPr/>
        </p:nvSpPr>
        <p:spPr>
          <a:xfrm>
            <a:off x="18388794" y="14727122"/>
            <a:ext cx="8776103" cy="371512"/>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fld id="{00000000-1234-1234-1234-123412341234}" type="slidenum">
              <a:rPr lang="en-US" sz="1814" b="0" i="0">
                <a:solidFill>
                  <a:schemeClr val="accent3"/>
                </a:solidFill>
                <a:latin typeface="Arial" panose="020B0604020202020204" pitchFamily="34" charset="0"/>
                <a:ea typeface="Helvetica Neue"/>
                <a:cs typeface="Arial" panose="020B0604020202020204" pitchFamily="34" charset="0"/>
                <a:sym typeface="Helvetica Neue"/>
              </a:rPr>
              <a:t>‹#›</a:t>
            </a:fld>
            <a:r>
              <a:rPr lang="en-US" sz="1814" b="0" i="0" dirty="0">
                <a:solidFill>
                  <a:schemeClr val="dk1"/>
                </a:solidFill>
                <a:latin typeface="Arial" panose="020B0604020202020204" pitchFamily="34" charset="0"/>
                <a:ea typeface="Helvetica Neue"/>
                <a:cs typeface="Arial" panose="020B0604020202020204" pitchFamily="34" charset="0"/>
                <a:sym typeface="Helvetica Neue"/>
              </a:rPr>
              <a:t>  |  </a:t>
            </a:r>
            <a:r>
              <a:rPr lang="en-US" sz="1814" b="0" i="0" dirty="0">
                <a:solidFill>
                  <a:schemeClr val="lt1"/>
                </a:solidFill>
                <a:latin typeface="Arial" panose="020B0604020202020204" pitchFamily="34" charset="0"/>
                <a:ea typeface="Helvetica Neue"/>
                <a:cs typeface="Arial" panose="020B0604020202020204" pitchFamily="34" charset="0"/>
                <a:sym typeface="Helvetica Neue"/>
              </a:rPr>
              <a:t>April 2016</a:t>
            </a:r>
            <a:endParaRPr dirty="0"/>
          </a:p>
        </p:txBody>
      </p:sp>
      <p:sp>
        <p:nvSpPr>
          <p:cNvPr id="148" name="Google Shape;148;p21"/>
          <p:cNvSpPr txBox="1"/>
          <p:nvPr/>
        </p:nvSpPr>
        <p:spPr>
          <a:xfrm>
            <a:off x="18562577" y="14865377"/>
            <a:ext cx="8776103" cy="371512"/>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fld id="{00000000-1234-1234-1234-123412341234}" type="slidenum">
              <a:rPr lang="en-US" sz="1814" b="0" i="0">
                <a:solidFill>
                  <a:schemeClr val="accent3"/>
                </a:solidFill>
                <a:latin typeface="Arial" panose="020B0604020202020204" pitchFamily="34" charset="0"/>
                <a:ea typeface="Helvetica Neue"/>
                <a:cs typeface="Arial" panose="020B0604020202020204" pitchFamily="34" charset="0"/>
                <a:sym typeface="Helvetica Neue"/>
              </a:rPr>
              <a:t>‹#›</a:t>
            </a:fld>
            <a:r>
              <a:rPr lang="en-US" sz="1814" b="0" i="0" dirty="0">
                <a:solidFill>
                  <a:schemeClr val="dk1"/>
                </a:solidFill>
                <a:latin typeface="Arial" panose="020B0604020202020204" pitchFamily="34" charset="0"/>
                <a:ea typeface="Helvetica Neue"/>
                <a:cs typeface="Arial" panose="020B0604020202020204" pitchFamily="34" charset="0"/>
                <a:sym typeface="Helvetica Neue"/>
              </a:rPr>
              <a:t>  |  </a:t>
            </a:r>
            <a:r>
              <a:rPr lang="en-US" sz="1814" b="0" i="0" dirty="0">
                <a:solidFill>
                  <a:schemeClr val="lt1"/>
                </a:solidFill>
                <a:latin typeface="Arial" panose="020B0604020202020204" pitchFamily="34" charset="0"/>
                <a:ea typeface="Helvetica Neue"/>
                <a:cs typeface="Arial" panose="020B0604020202020204" pitchFamily="34" charset="0"/>
                <a:sym typeface="Helvetica Neue"/>
              </a:rPr>
              <a:t>April 2016</a:t>
            </a:r>
            <a:endParaRPr dirty="0"/>
          </a:p>
        </p:txBody>
      </p:sp>
      <p:sp>
        <p:nvSpPr>
          <p:cNvPr id="149" name="Google Shape;149;p21"/>
          <p:cNvSpPr txBox="1"/>
          <p:nvPr/>
        </p:nvSpPr>
        <p:spPr>
          <a:xfrm>
            <a:off x="3702526" y="6511151"/>
            <a:ext cx="4786947" cy="107722"/>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lt1"/>
              </a:buClr>
              <a:buSzPts val="700"/>
              <a:buFont typeface="Arial"/>
              <a:buNone/>
            </a:pPr>
            <a:fld id="{00000000-1234-1234-1234-123412341234}" type="slidenum">
              <a:rPr lang="en-US" sz="700" b="0" i="0" u="none" strike="noStrike" cap="none">
                <a:solidFill>
                  <a:schemeClr val="lt1"/>
                </a:solidFill>
                <a:latin typeface="Arial"/>
                <a:ea typeface="Arial"/>
                <a:cs typeface="Arial"/>
                <a:sym typeface="Arial"/>
              </a:rPr>
              <a:t>‹#›</a:t>
            </a:fld>
            <a:r>
              <a:rPr lang="en-US" sz="700" b="1" i="0" u="none" strike="noStrike" cap="none">
                <a:solidFill>
                  <a:schemeClr val="lt1"/>
                </a:solidFill>
                <a:latin typeface="Arial"/>
                <a:ea typeface="Arial"/>
                <a:cs typeface="Arial"/>
                <a:sym typeface="Arial"/>
              </a:rPr>
              <a:t> </a:t>
            </a:r>
            <a:endParaRPr sz="700" b="0" i="0" u="none" strike="noStrike" cap="none">
              <a:solidFill>
                <a:schemeClr val="lt1"/>
              </a:solidFill>
              <a:latin typeface="Arial"/>
              <a:ea typeface="Arial"/>
              <a:cs typeface="Arial"/>
              <a:sym typeface="Arial"/>
            </a:endParaRPr>
          </a:p>
        </p:txBody>
      </p:sp>
      <p:pic>
        <p:nvPicPr>
          <p:cNvPr id="150" name="Google Shape;150;p21"/>
          <p:cNvPicPr preferRelativeResize="0"/>
          <p:nvPr/>
        </p:nvPicPr>
        <p:blipFill rotWithShape="1">
          <a:blip r:embed="rId2">
            <a:alphaModFix/>
          </a:blip>
          <a:srcRect/>
          <a:stretch/>
        </p:blipFill>
        <p:spPr>
          <a:xfrm>
            <a:off x="10487261" y="6489701"/>
            <a:ext cx="945914" cy="150886"/>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152">
          <p15:clr>
            <a:srgbClr val="FBAE40"/>
          </p15:clr>
        </p15:guide>
        <p15:guide id="2" pos="3999">
          <p15:clr>
            <a:srgbClr val="FBAE40"/>
          </p15:clr>
        </p15:guide>
        <p15:guide id="3" pos="3681">
          <p15:clr>
            <a:srgbClr val="FBAE40"/>
          </p15:clr>
        </p15:guide>
        <p15:guide id="4" pos="2479">
          <p15:clr>
            <a:srgbClr val="FBAE40"/>
          </p15:clr>
        </p15:guide>
        <p15:guide id="5" pos="2797">
          <p15:clr>
            <a:srgbClr val="FBAE40"/>
          </p15:clr>
        </p15:guide>
        <p15:guide id="6" orient="horz" pos="2840">
          <p15:clr>
            <a:srgbClr val="FBAE40"/>
          </p15:clr>
        </p15:guide>
        <p15:guide id="7" pos="4883">
          <p15:clr>
            <a:srgbClr val="FBAE40"/>
          </p15:clr>
        </p15:guide>
        <p15:guide id="8" pos="5201">
          <p15:clr>
            <a:srgbClr val="FBAE40"/>
          </p15:clr>
        </p15:guide>
        <p15:guide id="9" orient="horz" pos="315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Information Slide">
  <p:cSld name="Information Slide">
    <p:spTree>
      <p:nvGrpSpPr>
        <p:cNvPr id="1" name="Shape 151"/>
        <p:cNvGrpSpPr/>
        <p:nvPr/>
      </p:nvGrpSpPr>
      <p:grpSpPr>
        <a:xfrm>
          <a:off x="0" y="0"/>
          <a:ext cx="0" cy="0"/>
          <a:chOff x="0" y="0"/>
          <a:chExt cx="0" cy="0"/>
        </a:xfrm>
      </p:grpSpPr>
      <p:sp>
        <p:nvSpPr>
          <p:cNvPr id="152" name="Google Shape;152;p22"/>
          <p:cNvSpPr txBox="1">
            <a:spLocks noGrp="1"/>
          </p:cNvSpPr>
          <p:nvPr>
            <p:ph type="subTitle" idx="1"/>
          </p:nvPr>
        </p:nvSpPr>
        <p:spPr>
          <a:xfrm>
            <a:off x="537377" y="1845733"/>
            <a:ext cx="10495383" cy="1659466"/>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1000"/>
              </a:spcBef>
              <a:spcAft>
                <a:spcPts val="0"/>
              </a:spcAft>
              <a:buClr>
                <a:srgbClr val="000000"/>
              </a:buClr>
              <a:buSzPts val="2400"/>
              <a:buFont typeface="Arial"/>
              <a:buNone/>
              <a:defRPr sz="2400" b="0" i="0" u="none" strike="noStrike" cap="none">
                <a:solidFill>
                  <a:srgbClr val="3F3F3F"/>
                </a:solidFill>
                <a:latin typeface="Arial" panose="020B0604020202020204" pitchFamily="34" charset="0"/>
                <a:ea typeface="Arial" panose="020B0604020202020204" pitchFamily="34" charset="0"/>
                <a:cs typeface="Arial" panose="020B0604020202020204" pitchFamily="34" charset="0"/>
                <a:sym typeface="Century Schoolbook"/>
              </a:defRPr>
            </a:lvl1pPr>
            <a:lvl2pPr marR="0" lvl="1" algn="ctr" rtl="0">
              <a:lnSpc>
                <a:spcPct val="100000"/>
              </a:lnSpc>
              <a:spcBef>
                <a:spcPts val="100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100000"/>
              </a:lnSpc>
              <a:spcBef>
                <a:spcPts val="100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100000"/>
              </a:lnSpc>
              <a:spcBef>
                <a:spcPts val="100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100000"/>
              </a:lnSpc>
              <a:spcBef>
                <a:spcPts val="100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100000"/>
              </a:lnSpc>
              <a:spcBef>
                <a:spcPts val="100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100000"/>
              </a:lnSpc>
              <a:spcBef>
                <a:spcPts val="100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100000"/>
              </a:lnSpc>
              <a:spcBef>
                <a:spcPts val="100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100000"/>
              </a:lnSpc>
              <a:spcBef>
                <a:spcPts val="100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9pPr>
          </a:lstStyle>
          <a:p>
            <a:endParaRPr dirty="0"/>
          </a:p>
        </p:txBody>
      </p:sp>
      <p:sp>
        <p:nvSpPr>
          <p:cNvPr id="153" name="Google Shape;153;p22"/>
          <p:cNvSpPr txBox="1">
            <a:spLocks noGrp="1"/>
          </p:cNvSpPr>
          <p:nvPr>
            <p:ph type="title"/>
          </p:nvPr>
        </p:nvSpPr>
        <p:spPr>
          <a:xfrm>
            <a:off x="537377" y="465138"/>
            <a:ext cx="10495383" cy="1033462"/>
          </a:xfrm>
          <a:prstGeom prst="rect">
            <a:avLst/>
          </a:prstGeom>
          <a:noFill/>
          <a:ln>
            <a:noFill/>
          </a:ln>
        </p:spPr>
        <p:txBody>
          <a:bodyPr spcFirstLastPara="1" wrap="square" lIns="182875" tIns="182875" rIns="182875" bIns="182875" anchor="ctr" anchorCtr="0">
            <a:noAutofit/>
          </a:bodyPr>
          <a:lstStyle>
            <a:lvl1pPr marR="0" lvl="0" algn="l" rtl="0">
              <a:lnSpc>
                <a:spcPct val="90000"/>
              </a:lnSpc>
              <a:spcBef>
                <a:spcPts val="0"/>
              </a:spcBef>
              <a:spcAft>
                <a:spcPts val="0"/>
              </a:spcAft>
              <a:buClr>
                <a:srgbClr val="990000"/>
              </a:buClr>
              <a:buSzPts val="3600"/>
              <a:buFont typeface="Century Schoolbook"/>
              <a:buNone/>
              <a:defRPr sz="3600" b="0"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E9F1F18-2710-4CF8-A8ED-661B7D157177}" type="datetimeFigureOut">
              <a:rPr lang="en-US" smtClean="0"/>
              <a:pPr/>
              <a:t>5/3/2021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1595276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E9F1F18-2710-4CF8-A8ED-661B7D157177}" type="datetimeFigureOut">
              <a:rPr lang="en-US" smtClean="0"/>
              <a:pPr/>
              <a:t>5/3/2021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4847F0-475E-4289-8F6E-3A5A56AF9DE9}" type="slidenum">
              <a:rPr lang="en-US" smtClean="0"/>
              <a:pPr/>
              <a:t>‹#›</a:t>
            </a:fld>
            <a:endParaRPr lang="en-US"/>
          </a:p>
        </p:txBody>
      </p:sp>
    </p:spTree>
    <p:extLst>
      <p:ext uri="{BB962C8B-B14F-4D97-AF65-F5344CB8AC3E}">
        <p14:creationId xmlns:p14="http://schemas.microsoft.com/office/powerpoint/2010/main" val="224851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image" Target="../media/image8.png"/><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image" Target="../media/image2.png"/><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1.jpg"/><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4"/>
        <p:cNvGrpSpPr/>
        <p:nvPr/>
      </p:nvGrpSpPr>
      <p:grpSpPr>
        <a:xfrm>
          <a:off x="0" y="0"/>
          <a:ext cx="0" cy="0"/>
          <a:chOff x="0" y="0"/>
          <a:chExt cx="0" cy="0"/>
        </a:xfrm>
      </p:grpSpPr>
      <p:sp>
        <p:nvSpPr>
          <p:cNvPr id="85" name="Google Shape;85;p13"/>
          <p:cNvSpPr/>
          <p:nvPr/>
        </p:nvSpPr>
        <p:spPr>
          <a:xfrm>
            <a:off x="0" y="6120751"/>
            <a:ext cx="12188952" cy="737251"/>
          </a:xfrm>
          <a:prstGeom prst="rect">
            <a:avLst/>
          </a:prstGeom>
          <a:solidFill>
            <a:srgbClr val="991B1E"/>
          </a:solidFill>
          <a:ln>
            <a:noFill/>
          </a:ln>
        </p:spPr>
        <p:txBody>
          <a:bodyPr spcFirstLastPara="1" wrap="square" lIns="68550" tIns="34275" rIns="68550" bIns="34275" anchor="ctr" anchorCtr="0">
            <a:noAutofit/>
          </a:bodyPr>
          <a:lstStyle/>
          <a:p>
            <a:pPr marL="0" marR="0" lvl="0" indent="0" algn="ctr" rtl="0">
              <a:spcBef>
                <a:spcPts val="0"/>
              </a:spcBef>
              <a:spcAft>
                <a:spcPts val="0"/>
              </a:spcAft>
              <a:buClr>
                <a:schemeClr val="lt1"/>
              </a:buClr>
              <a:buSzPts val="1350"/>
              <a:buFont typeface="Arial"/>
              <a:buNone/>
            </a:pPr>
            <a:endParaRPr sz="1350" b="0" i="0" u="none" strike="noStrike" cap="none" dirty="0">
              <a:solidFill>
                <a:schemeClr val="lt1"/>
              </a:solidFill>
              <a:latin typeface="Arial" panose="020B0604020202020204" pitchFamily="34" charset="0"/>
              <a:ea typeface="Century Schoolbook"/>
              <a:cs typeface="Arial" panose="020B0604020202020204" pitchFamily="34" charset="0"/>
              <a:sym typeface="Century Schoolbook"/>
            </a:endParaRPr>
          </a:p>
        </p:txBody>
      </p:sp>
      <p:pic>
        <p:nvPicPr>
          <p:cNvPr id="86" name="Google Shape;86;p13" descr="A picture containing drawing&#10;&#10;Description automatically generated"/>
          <p:cNvPicPr preferRelativeResize="0"/>
          <p:nvPr/>
        </p:nvPicPr>
        <p:blipFill rotWithShape="1">
          <a:blip r:embed="rId9">
            <a:alphaModFix/>
          </a:blip>
          <a:srcRect/>
          <a:stretch/>
        </p:blipFill>
        <p:spPr>
          <a:xfrm>
            <a:off x="1" y="6130790"/>
            <a:ext cx="4929809" cy="727210"/>
          </a:xfrm>
          <a:prstGeom prst="rect">
            <a:avLst/>
          </a:prstGeom>
          <a:noFill/>
          <a:ln>
            <a:noFill/>
          </a:ln>
        </p:spPr>
      </p:pic>
      <p:pic>
        <p:nvPicPr>
          <p:cNvPr id="87" name="Google Shape;87;p13" descr="A picture containing flower&#10;&#10;Description automatically generated"/>
          <p:cNvPicPr preferRelativeResize="0"/>
          <p:nvPr/>
        </p:nvPicPr>
        <p:blipFill rotWithShape="1">
          <a:blip r:embed="rId10">
            <a:alphaModFix/>
          </a:blip>
          <a:srcRect/>
          <a:stretch/>
        </p:blipFill>
        <p:spPr>
          <a:xfrm>
            <a:off x="11545763" y="6215054"/>
            <a:ext cx="548640" cy="548640"/>
          </a:xfrm>
          <a:prstGeom prst="rect">
            <a:avLst/>
          </a:prstGeom>
          <a:noFill/>
          <a:ln>
            <a:noFill/>
          </a:ln>
        </p:spPr>
      </p:pic>
      <p:pic>
        <p:nvPicPr>
          <p:cNvPr id="88" name="Google Shape;88;p13"/>
          <p:cNvPicPr preferRelativeResize="0"/>
          <p:nvPr/>
        </p:nvPicPr>
        <p:blipFill rotWithShape="1">
          <a:blip r:embed="rId11">
            <a:alphaModFix/>
          </a:blip>
          <a:srcRect/>
          <a:stretch/>
        </p:blipFill>
        <p:spPr>
          <a:xfrm>
            <a:off x="662289" y="0"/>
            <a:ext cx="10864373" cy="610819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9F1F18-2710-4CF8-A8ED-661B7D157177}" type="datetimeFigureOut">
              <a:rPr lang="en-US" smtClean="0"/>
              <a:pPr/>
              <a:t>5/3/2021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4847F0-475E-4289-8F6E-3A5A56AF9DE9}" type="slidenum">
              <a:rPr lang="en-US" smtClean="0"/>
              <a:pPr/>
              <a:t>‹#›</a:t>
            </a:fld>
            <a:endParaRPr lang="en-US"/>
          </a:p>
        </p:txBody>
      </p:sp>
    </p:spTree>
    <p:extLst>
      <p:ext uri="{BB962C8B-B14F-4D97-AF65-F5344CB8AC3E}">
        <p14:creationId xmlns:p14="http://schemas.microsoft.com/office/powerpoint/2010/main" val="108198301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6120751"/>
            <a:ext cx="12192000" cy="737200"/>
          </a:xfrm>
          <a:prstGeom prst="rect">
            <a:avLst/>
          </a:prstGeom>
          <a:solidFill>
            <a:srgbClr val="991B1E"/>
          </a:solidFill>
          <a:ln>
            <a:noFill/>
          </a:ln>
        </p:spPr>
        <p:txBody>
          <a:bodyPr spcFirstLastPara="1" wrap="square" lIns="68567" tIns="34267" rIns="68567" bIns="34267" anchor="ctr" anchorCtr="0">
            <a:noAutofit/>
          </a:bodyPr>
          <a:lstStyle/>
          <a:p>
            <a:pPr marL="0" marR="0" lvl="0" indent="0" algn="ctr" rtl="0">
              <a:spcBef>
                <a:spcPts val="0"/>
              </a:spcBef>
              <a:spcAft>
                <a:spcPts val="0"/>
              </a:spcAft>
              <a:buClr>
                <a:schemeClr val="dk1"/>
              </a:buClr>
              <a:buSzPts val="1000"/>
              <a:buFont typeface="Arial"/>
              <a:buNone/>
            </a:pPr>
            <a:endParaRPr sz="1333" b="0" i="0" u="none" strike="noStrike" cap="none">
              <a:solidFill>
                <a:schemeClr val="lt1"/>
              </a:solidFill>
              <a:latin typeface="Century Schoolbook"/>
              <a:ea typeface="Century Schoolbook"/>
              <a:cs typeface="Century Schoolbook"/>
              <a:sym typeface="Century Schoolbook"/>
            </a:endParaRPr>
          </a:p>
        </p:txBody>
      </p:sp>
      <p:sp>
        <p:nvSpPr>
          <p:cNvPr id="7" name="Google Shape;7;p1"/>
          <p:cNvSpPr txBox="1">
            <a:spLocks noGrp="1"/>
          </p:cNvSpPr>
          <p:nvPr>
            <p:ph type="title"/>
          </p:nvPr>
        </p:nvSpPr>
        <p:spPr>
          <a:xfrm>
            <a:off x="933807" y="817084"/>
            <a:ext cx="10254000" cy="984800"/>
          </a:xfrm>
          <a:prstGeom prst="rect">
            <a:avLst/>
          </a:prstGeom>
          <a:noFill/>
          <a:ln>
            <a:noFill/>
          </a:ln>
        </p:spPr>
        <p:txBody>
          <a:bodyPr spcFirstLastPara="1" wrap="square" lIns="137150" tIns="137150" rIns="137150" bIns="137150" anchor="ctr" anchorCtr="0">
            <a:noAutofit/>
          </a:bodyPr>
          <a:lstStyle>
            <a:lvl1pPr marR="0" lvl="0" algn="l" rtl="0">
              <a:lnSpc>
                <a:spcPct val="90000"/>
              </a:lnSpc>
              <a:spcBef>
                <a:spcPts val="0"/>
              </a:spcBef>
              <a:spcAft>
                <a:spcPts val="0"/>
              </a:spcAft>
              <a:buClr>
                <a:schemeClr val="dk1"/>
              </a:buClr>
              <a:buSzPts val="2100"/>
              <a:buFont typeface="Century Schoolbook"/>
              <a:buNone/>
              <a:defRPr sz="2100" b="1" i="0" u="none" strike="noStrike" cap="none">
                <a:solidFill>
                  <a:schemeClr val="dk1"/>
                </a:solidFill>
                <a:latin typeface="Century Schoolbook"/>
                <a:ea typeface="Century Schoolbook"/>
                <a:cs typeface="Century Schoolbook"/>
                <a:sym typeface="Century Schoolbook"/>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8" name="Google Shape;8;p1"/>
          <p:cNvSpPr txBox="1">
            <a:spLocks noGrp="1"/>
          </p:cNvSpPr>
          <p:nvPr>
            <p:ph type="body" idx="1"/>
          </p:nvPr>
        </p:nvSpPr>
        <p:spPr>
          <a:xfrm>
            <a:off x="933807" y="2017059"/>
            <a:ext cx="10254000" cy="3397200"/>
          </a:xfrm>
          <a:prstGeom prst="rect">
            <a:avLst/>
          </a:prstGeom>
          <a:noFill/>
          <a:ln w="9525" cap="flat" cmpd="sng">
            <a:solidFill>
              <a:schemeClr val="dk1"/>
            </a:solidFill>
            <a:prstDash val="solid"/>
            <a:round/>
            <a:headEnd type="none" w="sm" len="sm"/>
            <a:tailEnd type="none" w="sm" len="sm"/>
          </a:ln>
        </p:spPr>
        <p:txBody>
          <a:bodyPr spcFirstLastPara="1" wrap="square" lIns="68575" tIns="34275" rIns="68575" bIns="34275" anchor="t" anchorCtr="0">
            <a:noAutofit/>
          </a:bodyPr>
          <a:lstStyle>
            <a:lvl1pPr marL="457200" marR="0" lvl="0" indent="-317500" algn="l" rtl="0">
              <a:lnSpc>
                <a:spcPct val="100000"/>
              </a:lnSpc>
              <a:spcBef>
                <a:spcPts val="800"/>
              </a:spcBef>
              <a:spcAft>
                <a:spcPts val="0"/>
              </a:spcAft>
              <a:buClr>
                <a:schemeClr val="accent2"/>
              </a:buClr>
              <a:buSzPts val="1400"/>
              <a:buFont typeface="Arial"/>
              <a:buChar char="•"/>
              <a:defRPr sz="1400" b="0" i="0" u="none" strike="noStrike" cap="none">
                <a:solidFill>
                  <a:srgbClr val="262626"/>
                </a:solidFill>
                <a:latin typeface="Century Schoolbook"/>
                <a:ea typeface="Century Schoolbook"/>
                <a:cs typeface="Century Schoolbook"/>
                <a:sym typeface="Century Schoolbook"/>
              </a:defRPr>
            </a:lvl1pPr>
            <a:lvl2pPr marL="914400" marR="0" lvl="1" indent="-304800"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2pPr>
            <a:lvl3pPr marL="1371600" marR="0" lvl="2" indent="-304800"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3pPr>
            <a:lvl4pPr marL="1828800" marR="0" lvl="3" indent="-304800"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4pPr>
            <a:lvl5pPr marL="2286000" marR="0" lvl="4" indent="-304800" algn="l" rtl="0">
              <a:lnSpc>
                <a:spcPct val="100000"/>
              </a:lnSpc>
              <a:spcBef>
                <a:spcPts val="800"/>
              </a:spcBef>
              <a:spcAft>
                <a:spcPts val="0"/>
              </a:spcAft>
              <a:buClr>
                <a:schemeClr val="accent2"/>
              </a:buClr>
              <a:buSzPts val="1200"/>
              <a:buFont typeface="Arial"/>
              <a:buChar char="•"/>
              <a:defRPr sz="1200" b="0" i="0" u="none" strike="noStrike" cap="none">
                <a:solidFill>
                  <a:srgbClr val="262626"/>
                </a:solidFill>
                <a:latin typeface="Century Schoolbook"/>
                <a:ea typeface="Century Schoolbook"/>
                <a:cs typeface="Century Schoolbook"/>
                <a:sym typeface="Century Schoolbook"/>
              </a:defRPr>
            </a:lvl5pPr>
            <a:lvl6pPr marL="2743200" marR="0" lvl="5" indent="-304800"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6pPr>
            <a:lvl7pPr marL="3200400" marR="0" lvl="6" indent="-304800"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7pPr>
            <a:lvl8pPr marL="3657600" marR="0" lvl="7" indent="-304800"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8pPr>
            <a:lvl9pPr marL="4114800" marR="0" lvl="8" indent="-304800" algn="l" rtl="0">
              <a:lnSpc>
                <a:spcPct val="100000"/>
              </a:lnSpc>
              <a:spcBef>
                <a:spcPts val="800"/>
              </a:spcBef>
              <a:spcAft>
                <a:spcPts val="0"/>
              </a:spcAft>
              <a:buClr>
                <a:schemeClr val="accent2"/>
              </a:buClr>
              <a:buSzPts val="1200"/>
              <a:buFont typeface="Arial"/>
              <a:buChar char="•"/>
              <a:defRPr sz="1200" b="0" i="0" u="none" strike="noStrike" cap="none">
                <a:solidFill>
                  <a:schemeClr val="dk1"/>
                </a:solidFill>
                <a:latin typeface="Century Schoolbook"/>
                <a:ea typeface="Century Schoolbook"/>
                <a:cs typeface="Century Schoolbook"/>
                <a:sym typeface="Century Schoolbook"/>
              </a:defRPr>
            </a:lvl9pPr>
          </a:lstStyle>
          <a:p>
            <a:endParaRPr/>
          </a:p>
        </p:txBody>
      </p:sp>
      <p:pic>
        <p:nvPicPr>
          <p:cNvPr id="9" name="Google Shape;9;p1" descr="A picture containing drawing&#10;&#10;Description automatically generated"/>
          <p:cNvPicPr preferRelativeResize="0"/>
          <p:nvPr/>
        </p:nvPicPr>
        <p:blipFill rotWithShape="1">
          <a:blip r:embed="rId11">
            <a:alphaModFix/>
          </a:blip>
          <a:srcRect/>
          <a:stretch/>
        </p:blipFill>
        <p:spPr>
          <a:xfrm>
            <a:off x="2" y="6130789"/>
            <a:ext cx="4929809" cy="727211"/>
          </a:xfrm>
          <a:prstGeom prst="rect">
            <a:avLst/>
          </a:prstGeom>
          <a:noFill/>
          <a:ln>
            <a:noFill/>
          </a:ln>
        </p:spPr>
      </p:pic>
      <p:pic>
        <p:nvPicPr>
          <p:cNvPr id="10" name="Google Shape;10;p1" descr="A picture containing flower&#10;&#10;Description automatically generated"/>
          <p:cNvPicPr preferRelativeResize="0"/>
          <p:nvPr/>
        </p:nvPicPr>
        <p:blipFill rotWithShape="1">
          <a:blip r:embed="rId12">
            <a:alphaModFix/>
          </a:blip>
          <a:srcRect/>
          <a:stretch/>
        </p:blipFill>
        <p:spPr>
          <a:xfrm>
            <a:off x="11545763" y="6215053"/>
            <a:ext cx="548640" cy="548640"/>
          </a:xfrm>
          <a:prstGeom prst="rect">
            <a:avLst/>
          </a:prstGeom>
          <a:noFill/>
          <a:ln>
            <a:noFill/>
          </a:ln>
        </p:spPr>
      </p:pic>
    </p:spTree>
    <p:extLst>
      <p:ext uri="{BB962C8B-B14F-4D97-AF65-F5344CB8AC3E}">
        <p14:creationId xmlns:p14="http://schemas.microsoft.com/office/powerpoint/2010/main" val="2430904535"/>
      </p:ext>
    </p:extLst>
  </p:cSld>
  <p:clrMap bg1="lt1" tx1="dk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6.xml"/><Relationship Id="rId1" Type="http://schemas.openxmlformats.org/officeDocument/2006/relationships/slideLayout" Target="../slideLayouts/slideLayout24.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81A12374-1BBB-49C9-AE2B-CB46EB7EEFE8}"/>
              </a:ext>
            </a:extLst>
          </p:cNvPr>
          <p:cNvSpPr/>
          <p:nvPr/>
        </p:nvSpPr>
        <p:spPr>
          <a:xfrm>
            <a:off x="1338607" y="3016579"/>
            <a:ext cx="9605914" cy="2837468"/>
          </a:xfrm>
          <a:prstGeom prst="roundRect">
            <a:avLst/>
          </a:prstGeom>
          <a:solidFill>
            <a:schemeClr val="tx1">
              <a:lumMod val="85000"/>
              <a:lumOff val="15000"/>
              <a:alpha val="73000"/>
            </a:schemeClr>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9C1DF1C-D83F-438D-9FA7-71AE2A0B0DF9}"/>
              </a:ext>
            </a:extLst>
          </p:cNvPr>
          <p:cNvSpPr txBox="1"/>
          <p:nvPr/>
        </p:nvSpPr>
        <p:spPr>
          <a:xfrm>
            <a:off x="0" y="1678416"/>
            <a:ext cx="12166600" cy="246221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Arial Black" panose="020B0A04020102020204" pitchFamily="34" charset="0"/>
                <a:ea typeface="+mn-ea"/>
                <a:cs typeface="Arial" panose="020B0604020202020204" pitchFamily="34" charset="0"/>
              </a:rPr>
              <a:t>Comprehensive and Continuous Mental and Physical Status Measurement of Pre- and Post-Deployment Warfighters with Mobile Application</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2200" b="1" i="0" u="none" strike="noStrike" kern="1200" cap="none" spc="0" normalizeH="0" baseline="0" noProof="0" dirty="0">
                <a:ln>
                  <a:noFill/>
                </a:ln>
                <a:solidFill>
                  <a:prstClr val="white">
                    <a:lumMod val="95000"/>
                  </a:prstClr>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Principal Investigator: </a:t>
            </a:r>
            <a:r>
              <a:rPr kumimoji="0" lang="en-US" sz="2200" i="0" u="none" strike="noStrike" kern="1200" cap="none" spc="0" normalizeH="0" baseline="0" noProof="0" dirty="0">
                <a:ln>
                  <a:noFill/>
                </a:ln>
                <a:solidFill>
                  <a:prstClr val="white">
                    <a:lumMod val="95000"/>
                  </a:prstClr>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Dr. Leslie Saxon, MD</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2200" b="1" i="0" u="none" strike="noStrike" kern="1200" cap="none" spc="0" normalizeH="0" baseline="0" noProof="0" dirty="0">
                <a:ln>
                  <a:noFill/>
                </a:ln>
                <a:solidFill>
                  <a:prstClr val="white">
                    <a:lumMod val="95000"/>
                  </a:prstClr>
                </a:solidFill>
                <a:effectLst>
                  <a:outerShdw blurRad="38100" dist="38100" dir="2700000" algn="tl">
                    <a:srgbClr val="000000">
                      <a:alpha val="43137"/>
                    </a:srgbClr>
                  </a:outerShdw>
                </a:effectLst>
                <a:uLnTx/>
                <a:uFillTx/>
                <a:latin typeface="Arial" panose="020B0604020202020204" pitchFamily="34" charset="0"/>
                <a:ea typeface="+mn-ea"/>
                <a:cs typeface="Arial" panose="020B0604020202020204" pitchFamily="34" charset="0"/>
              </a:rPr>
              <a:t>University of Southern California, Center for Body Computing (CBC)</a:t>
            </a:r>
          </a:p>
        </p:txBody>
      </p:sp>
      <p:sp>
        <p:nvSpPr>
          <p:cNvPr id="3" name="TextBox 2">
            <a:extLst>
              <a:ext uri="{FF2B5EF4-FFF2-40B4-BE49-F238E27FC236}">
                <a16:creationId xmlns:a16="http://schemas.microsoft.com/office/drawing/2014/main" id="{EE248B4E-E83D-4A7F-A6BE-4D0EAB0C3420}"/>
              </a:ext>
            </a:extLst>
          </p:cNvPr>
          <p:cNvSpPr txBox="1"/>
          <p:nvPr/>
        </p:nvSpPr>
        <p:spPr>
          <a:xfrm>
            <a:off x="2939551" y="4011053"/>
            <a:ext cx="6312897" cy="209288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2000" b="1"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Award Number(s): </a:t>
            </a:r>
            <a:r>
              <a:rPr kumimoji="0" lang="en-US" sz="2000"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53-0821-5819 &amp; 53-0821-5823</a:t>
            </a:r>
          </a:p>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2000" b="1"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Contract/Grant Number: </a:t>
            </a:r>
            <a:r>
              <a:rPr kumimoji="0" lang="en-US" sz="2000"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W911NF-14-D-0005-0008</a:t>
            </a:r>
            <a:br>
              <a:rPr kumimoji="0" lang="en-US" sz="2000"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br>
            <a:r>
              <a:rPr kumimoji="0" lang="en-US" sz="2000" b="1"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Award Period of Performance </a:t>
            </a:r>
            <a:r>
              <a:rPr kumimoji="0" lang="en-US" sz="2000" b="1" i="0" u="none" strike="noStrike" kern="1200" cap="none" spc="0" normalizeH="0" baseline="0" noProof="0" dirty="0">
                <a:ln>
                  <a:noFill/>
                </a:ln>
                <a:solidFill>
                  <a:srgbClr val="C00000"/>
                </a:solidFill>
                <a:effectLst/>
                <a:uLnTx/>
                <a:uFillTx/>
                <a:latin typeface="Arial" panose="020B0604020202020204" pitchFamily="34" charset="0"/>
                <a:ea typeface="+mn-ea"/>
                <a:cs typeface="Arial" panose="020B0604020202020204" pitchFamily="34" charset="0"/>
              </a:rPr>
              <a:t>(10/2020 – 12/2021)</a:t>
            </a:r>
            <a:br>
              <a:rPr kumimoji="0" lang="en-US" sz="2000" b="1" i="0" u="none" strike="noStrike" kern="1200" cap="none" spc="0" normalizeH="0" baseline="0" noProof="0" dirty="0">
                <a:ln>
                  <a:noFill/>
                </a:ln>
                <a:solidFill>
                  <a:srgbClr val="C00000"/>
                </a:solidFill>
                <a:effectLst/>
                <a:uLnTx/>
                <a:uFillTx/>
                <a:latin typeface="Arial" panose="020B0604020202020204" pitchFamily="34" charset="0"/>
                <a:ea typeface="+mn-ea"/>
                <a:cs typeface="Arial" panose="020B0604020202020204" pitchFamily="34" charset="0"/>
              </a:rPr>
            </a:br>
            <a:r>
              <a:rPr kumimoji="0" lang="en-US" sz="2000" b="1"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Award Amount: </a:t>
            </a:r>
            <a:r>
              <a:rPr kumimoji="0" lang="en-US" sz="2000"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$4,308,831</a:t>
            </a:r>
          </a:p>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it-IT" sz="2000" b="1"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Co-Investigators: </a:t>
            </a:r>
            <a:r>
              <a:rPr kumimoji="0" lang="it-IT" sz="2000"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Mona Sobhani, Ph.D.</a:t>
            </a:r>
          </a:p>
          <a:p>
            <a:pPr marL="0" marR="0" lvl="0" indent="0" algn="ctr" defTabSz="914400" rtl="0" eaLnBrk="1" fontAlgn="auto" latinLnBrk="0" hangingPunct="1">
              <a:lnSpc>
                <a:spcPct val="100000"/>
              </a:lnSpc>
              <a:spcBef>
                <a:spcPts val="0"/>
              </a:spcBef>
              <a:spcAft>
                <a:spcPts val="400"/>
              </a:spcAft>
              <a:buClrTx/>
              <a:buSzTx/>
              <a:buFontTx/>
              <a:buNone/>
              <a:tabLst/>
              <a:defRPr/>
            </a:pPr>
            <a:endParaRPr kumimoji="0" lang="en-US" sz="2000" b="1"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endParaRPr>
          </a:p>
        </p:txBody>
      </p:sp>
      <p:sp>
        <p:nvSpPr>
          <p:cNvPr id="4" name="TextBox 3">
            <a:extLst>
              <a:ext uri="{FF2B5EF4-FFF2-40B4-BE49-F238E27FC236}">
                <a16:creationId xmlns:a16="http://schemas.microsoft.com/office/drawing/2014/main" id="{2B8EF244-AA71-496D-8B06-125913CA59A9}"/>
              </a:ext>
            </a:extLst>
          </p:cNvPr>
          <p:cNvSpPr txBox="1"/>
          <p:nvPr/>
        </p:nvSpPr>
        <p:spPr>
          <a:xfrm>
            <a:off x="48320" y="5991639"/>
            <a:ext cx="4923938"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Rob Faulk, PT, DPT, CSCS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1" u="none" strike="noStrike" kern="1200" cap="none" spc="0" normalizeH="0" baseline="0" noProof="0" dirty="0">
                <a:ln>
                  <a:noFill/>
                </a:ln>
                <a:solidFill>
                  <a:prstClr val="white">
                    <a:lumMod val="95000"/>
                  </a:prstClr>
                </a:solidFill>
                <a:effectLst/>
                <a:uLnTx/>
                <a:uFillTx/>
                <a:latin typeface="Arial" panose="020B0604020202020204" pitchFamily="34" charset="0"/>
                <a:ea typeface="+mn-ea"/>
                <a:cs typeface="Arial" panose="020B0604020202020204" pitchFamily="34" charset="0"/>
              </a:rPr>
              <a:t>Human Performance Director</a:t>
            </a:r>
          </a:p>
        </p:txBody>
      </p:sp>
    </p:spTree>
    <p:extLst>
      <p:ext uri="{BB962C8B-B14F-4D97-AF65-F5344CB8AC3E}">
        <p14:creationId xmlns:p14="http://schemas.microsoft.com/office/powerpoint/2010/main" val="4208096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0"/>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30"/>
          <p:cNvSpPr txBox="1"/>
          <p:nvPr/>
        </p:nvSpPr>
        <p:spPr>
          <a:xfrm>
            <a:off x="1054100" y="334977"/>
            <a:ext cx="10232349" cy="600124"/>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990000"/>
              </a:buClr>
              <a:buSzPts val="3200"/>
              <a:buFont typeface="Arial"/>
              <a:buNone/>
              <a:tabLst/>
              <a:defRPr/>
            </a:pPr>
            <a:r>
              <a:rPr kumimoji="0" lang="en-US" sz="3200" b="1" i="0" u="none" strike="noStrike" kern="0" cap="none" spc="0" normalizeH="0" baseline="0" noProof="0" dirty="0">
                <a:ln>
                  <a:noFill/>
                </a:ln>
                <a:solidFill>
                  <a:srgbClr val="990000"/>
                </a:solidFill>
                <a:effectLst/>
                <a:uLnTx/>
                <a:uFillTx/>
                <a:latin typeface="Arial"/>
                <a:ea typeface="Arial"/>
                <a:cs typeface="Arial"/>
                <a:sym typeface="Arial"/>
              </a:rPr>
              <a:t>Dissemination/Transition Plan</a:t>
            </a:r>
            <a:endParaRPr kumimoji="0" sz="3200" b="0" i="0" u="none" strike="noStrike" kern="0" cap="none" spc="0" normalizeH="0" baseline="0" noProof="0" dirty="0">
              <a:ln>
                <a:noFill/>
              </a:ln>
              <a:solidFill>
                <a:srgbClr val="000000"/>
              </a:solidFill>
              <a:effectLst/>
              <a:uLnTx/>
              <a:uFillTx/>
              <a:latin typeface="Arial"/>
              <a:cs typeface="Arial"/>
              <a:sym typeface="Arial"/>
            </a:endParaRPr>
          </a:p>
        </p:txBody>
      </p:sp>
      <p:sp>
        <p:nvSpPr>
          <p:cNvPr id="221" name="Google Shape;221;p30"/>
          <p:cNvSpPr txBox="1"/>
          <p:nvPr/>
        </p:nvSpPr>
        <p:spPr>
          <a:xfrm>
            <a:off x="31898" y="1985372"/>
            <a:ext cx="3823989" cy="784790"/>
          </a:xfrm>
          <a:prstGeom prst="rect">
            <a:avLst/>
          </a:prstGeom>
          <a:noFill/>
          <a:ln>
            <a:noFill/>
          </a:ln>
        </p:spPr>
        <p:txBody>
          <a:bodyPr spcFirstLastPara="1" wrap="square" lIns="91425" tIns="45700" rIns="91425" bIns="45700" anchor="t" anchorCtr="0">
            <a:spAutoFit/>
          </a:bodyPr>
          <a:lstStyle/>
          <a:p>
            <a:pPr marL="0" marR="0" lvl="0" indent="0"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2000" i="0" u="none" strike="noStrike" kern="0" cap="none" spc="0" normalizeH="0" baseline="0" noProof="0" dirty="0">
                <a:ln>
                  <a:noFill/>
                </a:ln>
                <a:solidFill>
                  <a:srgbClr val="FFFFFF"/>
                </a:solidFill>
                <a:effectLst/>
                <a:uLnTx/>
                <a:uFillTx/>
                <a:latin typeface="Arial"/>
                <a:ea typeface="Arial"/>
                <a:cs typeface="Arial"/>
                <a:sym typeface="Arial"/>
              </a:rPr>
              <a:t>Transition to USSOCOM following phase II (if approved)</a:t>
            </a:r>
          </a:p>
        </p:txBody>
      </p:sp>
    </p:spTree>
    <p:extLst>
      <p:ext uri="{BB962C8B-B14F-4D97-AF65-F5344CB8AC3E}">
        <p14:creationId xmlns:p14="http://schemas.microsoft.com/office/powerpoint/2010/main" val="4080474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0"/>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txBox="1"/>
          <p:nvPr/>
        </p:nvSpPr>
        <p:spPr>
          <a:xfrm>
            <a:off x="1925461" y="156172"/>
            <a:ext cx="7767300" cy="600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990000"/>
              </a:buClr>
              <a:buSzPts val="3200"/>
              <a:buFont typeface="Arial"/>
              <a:buNone/>
            </a:pPr>
            <a:r>
              <a:rPr lang="en-US" sz="3300" b="1" i="0" u="none" strike="noStrike" cap="none" dirty="0">
                <a:solidFill>
                  <a:srgbClr val="990000"/>
                </a:solidFill>
                <a:latin typeface="Arial"/>
                <a:ea typeface="Arial"/>
                <a:cs typeface="Arial"/>
                <a:sym typeface="Arial"/>
              </a:rPr>
              <a:t>Follow on Work</a:t>
            </a:r>
            <a:endParaRPr sz="1500" dirty="0"/>
          </a:p>
        </p:txBody>
      </p:sp>
      <p:sp>
        <p:nvSpPr>
          <p:cNvPr id="221" name="Google Shape;221;p30"/>
          <p:cNvSpPr txBox="1"/>
          <p:nvPr/>
        </p:nvSpPr>
        <p:spPr>
          <a:xfrm>
            <a:off x="304292" y="1142355"/>
            <a:ext cx="9807058" cy="381638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rgbClr val="FFFFFF"/>
                </a:solidFill>
                <a:latin typeface="Arial"/>
                <a:ea typeface="Arial"/>
                <a:cs typeface="Arial"/>
                <a:sym typeface="Arial"/>
              </a:rPr>
              <a:t>To build on the objectives of Phase I and address these issues, we propose the following objectives:</a:t>
            </a:r>
            <a:br>
              <a:rPr lang="en-US" sz="1600" dirty="0">
                <a:solidFill>
                  <a:srgbClr val="FFFFFF"/>
                </a:solidFill>
                <a:latin typeface="Arial"/>
                <a:ea typeface="Arial"/>
                <a:cs typeface="Arial"/>
                <a:sym typeface="Arial"/>
              </a:rPr>
            </a:br>
            <a:r>
              <a:rPr lang="en-US" sz="1600" dirty="0">
                <a:solidFill>
                  <a:srgbClr val="FFFFFF"/>
                </a:solidFill>
                <a:latin typeface="Arial"/>
                <a:ea typeface="Arial"/>
                <a:cs typeface="Arial"/>
                <a:sym typeface="Arial"/>
              </a:rPr>
              <a:t>Improve, expand, and personalize Digital Cora mobile app based on Digital Cora Phase I study findings, and: (1) offer continued use to participants from Phase I; (2) recruit new participant cohorts.  </a:t>
            </a:r>
          </a:p>
          <a:p>
            <a:pPr marL="285750" marR="0" lvl="0" indent="-285750" algn="l" rtl="0">
              <a:spcBef>
                <a:spcPts val="1200"/>
              </a:spcBef>
              <a:spcAft>
                <a:spcPts val="1200"/>
              </a:spcAft>
              <a:buClr>
                <a:schemeClr val="bg1"/>
              </a:buClr>
              <a:buFont typeface="Wingdings" panose="05000000000000000000" pitchFamily="2" charset="2"/>
              <a:buChar char="Ø"/>
            </a:pPr>
            <a:r>
              <a:rPr lang="en-US" sz="1600" dirty="0">
                <a:solidFill>
                  <a:srgbClr val="FFFFFF"/>
                </a:solidFill>
                <a:latin typeface="Arial"/>
                <a:ea typeface="Arial"/>
                <a:cs typeface="Arial"/>
                <a:sym typeface="Arial"/>
              </a:rPr>
              <a:t>Expand platform to support more warfighters by expanding support for additional operating systems (i.e. Android, iOS) and additional wearable sensors.</a:t>
            </a:r>
          </a:p>
          <a:p>
            <a:pPr marL="285750" marR="0" lvl="0" indent="-285750" algn="l" rtl="0">
              <a:spcBef>
                <a:spcPts val="0"/>
              </a:spcBef>
              <a:spcAft>
                <a:spcPts val="1200"/>
              </a:spcAft>
              <a:buClr>
                <a:schemeClr val="bg1"/>
              </a:buClr>
              <a:buFont typeface="Wingdings" panose="05000000000000000000" pitchFamily="2" charset="2"/>
              <a:buChar char="Ø"/>
            </a:pPr>
            <a:r>
              <a:rPr lang="en-US" sz="1600" dirty="0">
                <a:solidFill>
                  <a:srgbClr val="FFFFFF"/>
                </a:solidFill>
                <a:latin typeface="Arial"/>
                <a:ea typeface="Arial"/>
                <a:cs typeface="Arial"/>
                <a:sym typeface="Arial"/>
              </a:rPr>
              <a:t>Facilitate an encrypted and secure method for service members to: (1)  consolidate human performance data collected in the Digital Cora app with other military service and medical records; (2) share the data collected in the Digital Cora app with other military apps that store military service or medical records. </a:t>
            </a:r>
          </a:p>
          <a:p>
            <a:pPr marL="285750" marR="0" lvl="0" indent="-285750" algn="l" rtl="0">
              <a:spcBef>
                <a:spcPts val="0"/>
              </a:spcBef>
              <a:spcAft>
                <a:spcPts val="1200"/>
              </a:spcAft>
              <a:buClr>
                <a:schemeClr val="bg1"/>
              </a:buClr>
              <a:buFont typeface="Wingdings" panose="05000000000000000000" pitchFamily="2" charset="2"/>
              <a:buChar char="Ø"/>
            </a:pPr>
            <a:r>
              <a:rPr lang="en-US" sz="1600" dirty="0">
                <a:solidFill>
                  <a:srgbClr val="FFFFFF"/>
                </a:solidFill>
                <a:latin typeface="Arial"/>
                <a:ea typeface="Arial"/>
                <a:cs typeface="Arial"/>
                <a:sym typeface="Arial"/>
              </a:rPr>
              <a:t>Determine optimal strategy for summarizing and interpreting digital human performance data with the goal of providing an up-to-date summary and assessment tool for the individual. </a:t>
            </a:r>
          </a:p>
          <a:p>
            <a:pPr marL="285750" marR="0" lvl="0" indent="-285750" algn="l" rtl="0">
              <a:spcBef>
                <a:spcPts val="0"/>
              </a:spcBef>
              <a:spcAft>
                <a:spcPts val="1200"/>
              </a:spcAft>
              <a:buClr>
                <a:schemeClr val="bg1"/>
              </a:buClr>
              <a:buFont typeface="Wingdings" panose="05000000000000000000" pitchFamily="2" charset="2"/>
              <a:buChar char="Ø"/>
            </a:pPr>
            <a:r>
              <a:rPr lang="en-US" sz="1600" dirty="0">
                <a:solidFill>
                  <a:srgbClr val="FFFFFF"/>
                </a:solidFill>
                <a:latin typeface="Arial"/>
                <a:ea typeface="Arial"/>
                <a:cs typeface="Arial"/>
                <a:sym typeface="Arial"/>
              </a:rPr>
              <a:t>Ensure an efficient transition of the Digital Cora app to operational units.</a:t>
            </a:r>
          </a:p>
        </p:txBody>
      </p:sp>
    </p:spTree>
    <p:extLst>
      <p:ext uri="{BB962C8B-B14F-4D97-AF65-F5344CB8AC3E}">
        <p14:creationId xmlns:p14="http://schemas.microsoft.com/office/powerpoint/2010/main" val="1023931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8"/>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8"/>
          <p:cNvSpPr txBox="1"/>
          <p:nvPr/>
        </p:nvSpPr>
        <p:spPr>
          <a:xfrm>
            <a:off x="2199710" y="151119"/>
            <a:ext cx="7767300"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990000"/>
              </a:buClr>
              <a:buSzPts val="3200"/>
              <a:buFont typeface="Arial"/>
              <a:buNone/>
            </a:pPr>
            <a:r>
              <a:rPr lang="en-US" sz="3200" b="1" i="0" u="none" strike="noStrike" cap="none" dirty="0">
                <a:solidFill>
                  <a:srgbClr val="990000"/>
                </a:solidFill>
                <a:latin typeface="Arial"/>
                <a:ea typeface="Arial"/>
                <a:cs typeface="Arial"/>
                <a:sym typeface="Arial"/>
              </a:rPr>
              <a:t>Results / Conclusions</a:t>
            </a:r>
            <a:endParaRPr sz="3200" dirty="0"/>
          </a:p>
        </p:txBody>
      </p:sp>
      <p:pic>
        <p:nvPicPr>
          <p:cNvPr id="286" name="Google Shape;286;p38"/>
          <p:cNvPicPr preferRelativeResize="0"/>
          <p:nvPr/>
        </p:nvPicPr>
        <p:blipFill rotWithShape="1">
          <a:blip r:embed="rId3">
            <a:alphaModFix/>
          </a:blip>
          <a:srcRect l="3794" t="24518" r="1287" b="6932"/>
          <a:stretch/>
        </p:blipFill>
        <p:spPr>
          <a:xfrm>
            <a:off x="6649313" y="3321432"/>
            <a:ext cx="5542199" cy="2687043"/>
          </a:xfrm>
          <a:prstGeom prst="rect">
            <a:avLst/>
          </a:prstGeom>
          <a:noFill/>
          <a:ln>
            <a:noFill/>
          </a:ln>
          <a:effectLst>
            <a:softEdge rad="38100"/>
          </a:effectLst>
        </p:spPr>
      </p:pic>
      <p:sp>
        <p:nvSpPr>
          <p:cNvPr id="287" name="Google Shape;287;p38"/>
          <p:cNvSpPr/>
          <p:nvPr/>
        </p:nvSpPr>
        <p:spPr>
          <a:xfrm>
            <a:off x="7571662" y="5650807"/>
            <a:ext cx="369750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rgbClr val="FFFFFF"/>
                </a:solidFill>
                <a:latin typeface="Arial"/>
                <a:ea typeface="Arial"/>
                <a:cs typeface="Arial"/>
                <a:sym typeface="Arial"/>
              </a:rPr>
              <a:t>Stroop Task (executive control)</a:t>
            </a:r>
            <a:endParaRPr sz="1800" dirty="0">
              <a:solidFill>
                <a:schemeClr val="lt1"/>
              </a:solidFill>
              <a:latin typeface="Arial"/>
              <a:ea typeface="Arial"/>
              <a:cs typeface="Arial"/>
              <a:sym typeface="Arial"/>
            </a:endParaRPr>
          </a:p>
        </p:txBody>
      </p:sp>
      <p:pic>
        <p:nvPicPr>
          <p:cNvPr id="3" name="Picture 2">
            <a:extLst>
              <a:ext uri="{FF2B5EF4-FFF2-40B4-BE49-F238E27FC236}">
                <a16:creationId xmlns:a16="http://schemas.microsoft.com/office/drawing/2014/main" id="{E118A421-B5E7-4A29-8637-938EA341A0FB}"/>
              </a:ext>
            </a:extLst>
          </p:cNvPr>
          <p:cNvPicPr>
            <a:picLocks noChangeAspect="1"/>
          </p:cNvPicPr>
          <p:nvPr/>
        </p:nvPicPr>
        <p:blipFill rotWithShape="1">
          <a:blip r:embed="rId4"/>
          <a:srcRect l="33416" t="20466" r="1319" b="-1144"/>
          <a:stretch/>
        </p:blipFill>
        <p:spPr>
          <a:xfrm>
            <a:off x="5754" y="666738"/>
            <a:ext cx="6569128" cy="4705119"/>
          </a:xfrm>
          <a:prstGeom prst="rect">
            <a:avLst/>
          </a:prstGeom>
          <a:effectLst>
            <a:softEdge rad="63500"/>
          </a:effectLst>
        </p:spPr>
      </p:pic>
      <p:sp>
        <p:nvSpPr>
          <p:cNvPr id="11" name="Google Shape;221;p30">
            <a:extLst>
              <a:ext uri="{FF2B5EF4-FFF2-40B4-BE49-F238E27FC236}">
                <a16:creationId xmlns:a16="http://schemas.microsoft.com/office/drawing/2014/main" id="{D0142F14-998F-40EF-A522-0A992C1D6530}"/>
              </a:ext>
            </a:extLst>
          </p:cNvPr>
          <p:cNvSpPr txBox="1"/>
          <p:nvPr/>
        </p:nvSpPr>
        <p:spPr>
          <a:xfrm>
            <a:off x="21266" y="5308757"/>
            <a:ext cx="6475227" cy="815568"/>
          </a:xfrm>
          <a:prstGeom prst="rect">
            <a:avLst/>
          </a:prstGeom>
          <a:noFill/>
          <a:ln>
            <a:noFill/>
          </a:ln>
        </p:spPr>
        <p:txBody>
          <a:bodyPr spcFirstLastPara="1" wrap="square" lIns="91425" tIns="45700" rIns="91425" bIns="45700" anchor="t" anchorCtr="0">
            <a:spAutoFit/>
          </a:bodyPr>
          <a:lstStyle/>
          <a:p>
            <a:pPr marR="0" lvl="0" algn="l" rtl="0">
              <a:spcBef>
                <a:spcPts val="600"/>
              </a:spcBef>
              <a:spcAft>
                <a:spcPts val="0"/>
              </a:spcAft>
              <a:buClr>
                <a:srgbClr val="FFFFFF"/>
              </a:buClr>
              <a:buSzPts val="1800"/>
            </a:pPr>
            <a:r>
              <a:rPr lang="en-US" b="1" dirty="0">
                <a:solidFill>
                  <a:srgbClr val="FFFFFF"/>
                </a:solidFill>
                <a:latin typeface="Arial"/>
                <a:ea typeface="Arial"/>
                <a:cs typeface="Arial"/>
                <a:sym typeface="Arial"/>
              </a:rPr>
              <a:t>Sample of </a:t>
            </a:r>
            <a:r>
              <a:rPr lang="en-US" b="1" dirty="0">
                <a:solidFill>
                  <a:srgbClr val="FFFFFF"/>
                </a:solidFill>
              </a:rPr>
              <a:t>Daily Questionnaire Responses: </a:t>
            </a:r>
            <a:r>
              <a:rPr lang="en-US" dirty="0">
                <a:solidFill>
                  <a:srgbClr val="FFFFFF"/>
                </a:solidFill>
                <a:latin typeface="Arial"/>
                <a:ea typeface="Arial"/>
                <a:cs typeface="Arial"/>
                <a:sym typeface="Arial"/>
              </a:rPr>
              <a:t>Each question is displayed in a different panel and each user is a different colored line. This data this will help identify changes and trends in how they respond over time.</a:t>
            </a:r>
          </a:p>
        </p:txBody>
      </p:sp>
      <p:sp>
        <p:nvSpPr>
          <p:cNvPr id="13" name="TextBox 12">
            <a:extLst>
              <a:ext uri="{FF2B5EF4-FFF2-40B4-BE49-F238E27FC236}">
                <a16:creationId xmlns:a16="http://schemas.microsoft.com/office/drawing/2014/main" id="{48692B86-7ABD-4193-8F3B-8A82692D3939}"/>
              </a:ext>
            </a:extLst>
          </p:cNvPr>
          <p:cNvSpPr txBox="1"/>
          <p:nvPr/>
        </p:nvSpPr>
        <p:spPr>
          <a:xfrm>
            <a:off x="6861973" y="1308815"/>
            <a:ext cx="5152824" cy="1569660"/>
          </a:xfrm>
          <a:prstGeom prst="rect">
            <a:avLst/>
          </a:prstGeom>
          <a:noFill/>
        </p:spPr>
        <p:txBody>
          <a:bodyPr wrap="square">
            <a:spAutoFit/>
          </a:bodyPr>
          <a:lstStyle/>
          <a:p>
            <a:r>
              <a:rPr lang="en-US" sz="1600" dirty="0">
                <a:solidFill>
                  <a:schemeClr val="bg1"/>
                </a:solidFill>
              </a:rPr>
              <a:t>This study period will provide 5,200 person-weeks of wearable sensor data with labels from daily surveys. Combining with health, military, and other records will enable development and training of machine learning models for predicting users’ wellbeing and physical and mental health risks as related to warfighter readiness.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2"/>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2"/>
          <p:cNvSpPr txBox="1"/>
          <p:nvPr/>
        </p:nvSpPr>
        <p:spPr>
          <a:xfrm>
            <a:off x="2212410" y="2759161"/>
            <a:ext cx="7767179" cy="101566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990000"/>
              </a:buClr>
              <a:buSzPts val="6000"/>
              <a:buFont typeface="Arial"/>
              <a:buNone/>
            </a:pPr>
            <a:r>
              <a:rPr lang="en-US" sz="6000" b="1" i="1" u="none" strike="noStrike" cap="none">
                <a:solidFill>
                  <a:srgbClr val="990000"/>
                </a:solidFill>
                <a:latin typeface="Arial"/>
                <a:ea typeface="Arial"/>
                <a:cs typeface="Arial"/>
                <a:sym typeface="Aria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8"/>
          <p:cNvSpPr/>
          <p:nvPr/>
        </p:nvSpPr>
        <p:spPr>
          <a:xfrm>
            <a:off x="-9427"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txBox="1">
            <a:spLocks noGrp="1"/>
          </p:cNvSpPr>
          <p:nvPr>
            <p:ph type="title"/>
          </p:nvPr>
        </p:nvSpPr>
        <p:spPr>
          <a:xfrm>
            <a:off x="955603" y="231440"/>
            <a:ext cx="10240422" cy="61537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sz="3200" b="1" dirty="0">
                <a:solidFill>
                  <a:srgbClr val="C00000"/>
                </a:solidFill>
              </a:rPr>
              <a:t>Study Background/Rationale Statement of Problem</a:t>
            </a:r>
            <a:endParaRPr sz="3200" dirty="0"/>
          </a:p>
        </p:txBody>
      </p:sp>
      <p:sp>
        <p:nvSpPr>
          <p:cNvPr id="188" name="Google Shape;188;p28"/>
          <p:cNvSpPr txBox="1">
            <a:spLocks noGrp="1"/>
          </p:cNvSpPr>
          <p:nvPr>
            <p:ph type="body" idx="1"/>
          </p:nvPr>
        </p:nvSpPr>
        <p:spPr>
          <a:xfrm>
            <a:off x="707713" y="1215589"/>
            <a:ext cx="10590208" cy="1847270"/>
          </a:xfrm>
          <a:prstGeom prst="rect">
            <a:avLst/>
          </a:prstGeom>
          <a:noFill/>
          <a:ln>
            <a:noFill/>
          </a:ln>
        </p:spPr>
        <p:txBody>
          <a:bodyPr spcFirstLastPara="1" wrap="square" lIns="91425" tIns="45700" rIns="91425" bIns="45700" anchor="t" anchorCtr="0">
            <a:noAutofit/>
          </a:bodyPr>
          <a:lstStyle/>
          <a:p>
            <a:pPr marL="0" marR="0" lvl="1" indent="0" algn="l" defTabSz="914400" rtl="0" eaLnBrk="1" fontAlgn="auto" latinLnBrk="0" hangingPunct="1">
              <a:lnSpc>
                <a:spcPct val="100000"/>
              </a:lnSpc>
              <a:spcBef>
                <a:spcPct val="0"/>
              </a:spcBef>
              <a:spcAft>
                <a:spcPts val="300"/>
              </a:spcAft>
              <a:buClr>
                <a:srgbClr val="0070C0"/>
              </a:buClr>
              <a:buSzTx/>
              <a:buFontTx/>
              <a:buNone/>
              <a:tabLst/>
              <a:defRPr/>
            </a:pPr>
            <a:r>
              <a:rPr kumimoji="0" lang="en-US" sz="1550" b="0" i="0" u="none" strike="noStrike" kern="1200" cap="none" spc="0" normalizeH="0" baseline="0" noProof="0" dirty="0">
                <a:ln>
                  <a:noFill/>
                </a:ln>
                <a:solidFill>
                  <a:schemeClr val="bg1"/>
                </a:solidFill>
                <a:effectLst/>
                <a:uLnTx/>
                <a:uFillTx/>
                <a:latin typeface="Arial"/>
                <a:ea typeface="+mn-ea"/>
                <a:cs typeface="+mn-cs"/>
              </a:rPr>
              <a:t>Warfighters can experience a multitude of physical and cognitive stressors leading to performance degradation after returning from deployment. This cognitive degradation has been loosely linked to physical injury, sleep disturbances, and behavior complications termed “red line” events, such as alcohol abuse, suicide, and divorce, however there is a lack of comprehensive evaluation directly linking these events to neurocognitive and psychological degradation. To address this issue, a program called Comprehensive Operator Readiness Assessment (CORA) was implemented for 3rd SFG(A) at Fort Bragg as a holistic one-day physical and mental assessment to help identify and mitigate performance-degrading factors. While the CORA program provides great value through its one-day assessment, there is no existing program that effectively and continuously measures the degradation of the Warfighter</a:t>
            </a:r>
          </a:p>
        </p:txBody>
      </p:sp>
      <p:sp>
        <p:nvSpPr>
          <p:cNvPr id="190" name="Google Shape;190;p28"/>
          <p:cNvSpPr txBox="1"/>
          <p:nvPr/>
        </p:nvSpPr>
        <p:spPr>
          <a:xfrm>
            <a:off x="4727295" y="3782507"/>
            <a:ext cx="6650018" cy="2115976"/>
          </a:xfrm>
          <a:prstGeom prst="rect">
            <a:avLst/>
          </a:prstGeom>
          <a:noFill/>
          <a:ln>
            <a:noFill/>
          </a:ln>
        </p:spPr>
        <p:txBody>
          <a:bodyPr spcFirstLastPara="1" wrap="square" lIns="91425" tIns="45700" rIns="91425" bIns="45700" anchor="t" anchorCtr="0">
            <a:noAutofit/>
          </a:bodyPr>
          <a:lstStyle/>
          <a:p>
            <a:pPr marL="0" marR="0" lvl="0" indent="0" algn="l" rtl="0">
              <a:lnSpc>
                <a:spcPct val="70000"/>
              </a:lnSpc>
              <a:spcBef>
                <a:spcPts val="0"/>
              </a:spcBef>
              <a:spcAft>
                <a:spcPts val="0"/>
              </a:spcAft>
              <a:buClr>
                <a:srgbClr val="FFFFFF"/>
              </a:buClr>
              <a:buSzPts val="1500"/>
              <a:buFont typeface="Arial"/>
              <a:buNone/>
            </a:pPr>
            <a:r>
              <a:rPr lang="en-US" b="1" i="0" u="sng" strike="noStrike" cap="none" dirty="0">
                <a:solidFill>
                  <a:srgbClr val="FFFFFF"/>
                </a:solidFill>
                <a:latin typeface="Arial"/>
                <a:ea typeface="Arial"/>
                <a:cs typeface="Arial"/>
                <a:sym typeface="Arial"/>
              </a:rPr>
              <a:t>3</a:t>
            </a:r>
            <a:r>
              <a:rPr lang="en-US" b="1" i="0" u="sng" strike="noStrike" cap="none" baseline="30000" dirty="0">
                <a:solidFill>
                  <a:srgbClr val="FFFFFF"/>
                </a:solidFill>
                <a:latin typeface="Arial"/>
                <a:ea typeface="Arial"/>
                <a:cs typeface="Arial"/>
                <a:sym typeface="Arial"/>
              </a:rPr>
              <a:t>rd</a:t>
            </a:r>
            <a:r>
              <a:rPr lang="en-US" b="1" i="0" u="sng" strike="noStrike" cap="none" dirty="0">
                <a:solidFill>
                  <a:srgbClr val="FFFFFF"/>
                </a:solidFill>
                <a:latin typeface="Arial"/>
                <a:ea typeface="Arial"/>
                <a:cs typeface="Arial"/>
                <a:sym typeface="Arial"/>
              </a:rPr>
              <a:t> Special Forces Group: CORA Stations</a:t>
            </a:r>
            <a:endParaRPr dirty="0"/>
          </a:p>
          <a:p>
            <a:pPr marL="228600" marR="0" lvl="0" indent="-234950" algn="l" rtl="0">
              <a:lnSpc>
                <a:spcPct val="70000"/>
              </a:lnSpc>
              <a:spcBef>
                <a:spcPts val="1000"/>
              </a:spcBef>
              <a:spcAft>
                <a:spcPts val="0"/>
              </a:spcAft>
              <a:buClr>
                <a:srgbClr val="FFFFFF"/>
              </a:buClr>
              <a:buSzPts val="1600"/>
              <a:buFont typeface="Arial"/>
              <a:buChar char="•"/>
            </a:pPr>
            <a:r>
              <a:rPr lang="en-US" b="1" i="0" u="none" strike="noStrike" cap="none" dirty="0">
                <a:solidFill>
                  <a:srgbClr val="FFFFFF"/>
                </a:solidFill>
                <a:latin typeface="Arial"/>
                <a:ea typeface="Arial"/>
                <a:cs typeface="Arial"/>
                <a:sym typeface="Arial"/>
              </a:rPr>
              <a:t>Sleep Assessment: </a:t>
            </a:r>
            <a:r>
              <a:rPr lang="en-US" b="0" i="0" u="none" strike="noStrike" cap="none" dirty="0">
                <a:solidFill>
                  <a:srgbClr val="FFFFFF"/>
                </a:solidFill>
                <a:latin typeface="Arial"/>
                <a:ea typeface="Arial"/>
                <a:cs typeface="Arial"/>
                <a:sym typeface="Arial"/>
              </a:rPr>
              <a:t>Wearable</a:t>
            </a:r>
            <a:r>
              <a:rPr lang="en-US" b="1" i="0" u="none" strike="noStrike" cap="none" dirty="0">
                <a:solidFill>
                  <a:srgbClr val="FFFFFF"/>
                </a:solidFill>
                <a:latin typeface="Arial"/>
                <a:ea typeface="Arial"/>
                <a:cs typeface="Arial"/>
                <a:sym typeface="Arial"/>
              </a:rPr>
              <a:t> </a:t>
            </a:r>
            <a:r>
              <a:rPr lang="en-US" b="0" i="0" u="none" strike="noStrike" cap="none" dirty="0">
                <a:solidFill>
                  <a:srgbClr val="FFFFFF"/>
                </a:solidFill>
                <a:latin typeface="Arial"/>
                <a:ea typeface="Arial"/>
                <a:cs typeface="Arial"/>
                <a:sym typeface="Arial"/>
              </a:rPr>
              <a:t>Actigraphy</a:t>
            </a:r>
            <a:endParaRPr dirty="0"/>
          </a:p>
          <a:p>
            <a:pPr marL="228600" marR="0" lvl="0" indent="-234950" algn="l" rtl="0">
              <a:lnSpc>
                <a:spcPct val="70000"/>
              </a:lnSpc>
              <a:spcBef>
                <a:spcPts val="1000"/>
              </a:spcBef>
              <a:spcAft>
                <a:spcPts val="0"/>
              </a:spcAft>
              <a:buClr>
                <a:srgbClr val="FFFFFF"/>
              </a:buClr>
              <a:buSzPts val="1600"/>
              <a:buFont typeface="Arial"/>
              <a:buChar char="•"/>
            </a:pPr>
            <a:r>
              <a:rPr lang="en-US" b="1" i="0" u="none" strike="noStrike" cap="none" dirty="0">
                <a:solidFill>
                  <a:srgbClr val="FFFFFF"/>
                </a:solidFill>
                <a:latin typeface="Arial"/>
                <a:ea typeface="Arial"/>
                <a:cs typeface="Arial"/>
                <a:sym typeface="Arial"/>
              </a:rPr>
              <a:t>Grip Strength: </a:t>
            </a:r>
            <a:r>
              <a:rPr lang="en-US" b="0" i="0" u="none" strike="noStrike" cap="none" dirty="0">
                <a:solidFill>
                  <a:srgbClr val="FFFFFF"/>
                </a:solidFill>
                <a:latin typeface="Arial"/>
                <a:ea typeface="Arial"/>
                <a:cs typeface="Arial"/>
                <a:sym typeface="Arial"/>
              </a:rPr>
              <a:t>(Strength &amp; Conditioning)</a:t>
            </a:r>
            <a:endParaRPr dirty="0"/>
          </a:p>
          <a:p>
            <a:pPr marL="228600" marR="1271588" lvl="0" indent="-234950" algn="l" rtl="0">
              <a:lnSpc>
                <a:spcPct val="70000"/>
              </a:lnSpc>
              <a:spcBef>
                <a:spcPts val="1000"/>
              </a:spcBef>
              <a:spcAft>
                <a:spcPts val="0"/>
              </a:spcAft>
              <a:buClr>
                <a:srgbClr val="FFFFFF"/>
              </a:buClr>
              <a:buSzPts val="1600"/>
              <a:buFont typeface="Arial"/>
              <a:buChar char="•"/>
            </a:pPr>
            <a:r>
              <a:rPr lang="en-US" b="1" i="0" u="none" strike="noStrike" cap="none" dirty="0">
                <a:solidFill>
                  <a:srgbClr val="FFFFFF"/>
                </a:solidFill>
                <a:latin typeface="Arial"/>
                <a:ea typeface="Arial"/>
                <a:cs typeface="Arial"/>
                <a:sym typeface="Arial"/>
              </a:rPr>
              <a:t>ANAM Neuro-cognitive Feedback: </a:t>
            </a:r>
            <a:r>
              <a:rPr lang="en-US" b="0" i="0" u="none" strike="noStrike" cap="none" dirty="0">
                <a:solidFill>
                  <a:srgbClr val="FFFFFF"/>
                </a:solidFill>
                <a:latin typeface="Arial"/>
                <a:ea typeface="Arial"/>
                <a:cs typeface="Arial"/>
                <a:sym typeface="Arial"/>
              </a:rPr>
              <a:t>(Performance Psych)</a:t>
            </a:r>
            <a:endParaRPr dirty="0"/>
          </a:p>
          <a:p>
            <a:pPr marL="228600" marR="0" lvl="0" indent="-234950" algn="l" rtl="0">
              <a:lnSpc>
                <a:spcPct val="70000"/>
              </a:lnSpc>
              <a:spcBef>
                <a:spcPts val="1000"/>
              </a:spcBef>
              <a:spcAft>
                <a:spcPts val="0"/>
              </a:spcAft>
              <a:buClr>
                <a:srgbClr val="FFFFFF"/>
              </a:buClr>
              <a:buSzPts val="1600"/>
              <a:buFont typeface="Arial"/>
              <a:buChar char="•"/>
            </a:pPr>
            <a:r>
              <a:rPr lang="en-US" b="1" i="0" u="none" strike="noStrike" cap="none" dirty="0" err="1">
                <a:solidFill>
                  <a:srgbClr val="FFFFFF"/>
                </a:solidFill>
                <a:latin typeface="Arial"/>
                <a:ea typeface="Arial"/>
                <a:cs typeface="Arial"/>
                <a:sym typeface="Arial"/>
              </a:rPr>
              <a:t>DiSC</a:t>
            </a:r>
            <a:r>
              <a:rPr lang="en-US" b="1" i="0" u="none" strike="noStrike" cap="none" dirty="0">
                <a:solidFill>
                  <a:srgbClr val="FFFFFF"/>
                </a:solidFill>
                <a:latin typeface="Arial"/>
                <a:ea typeface="Arial"/>
                <a:cs typeface="Arial"/>
                <a:sym typeface="Arial"/>
              </a:rPr>
              <a:t> Personality Profile </a:t>
            </a:r>
            <a:r>
              <a:rPr lang="en-US" b="0" i="0" u="none" strike="noStrike" cap="none" dirty="0">
                <a:solidFill>
                  <a:srgbClr val="FFFFFF"/>
                </a:solidFill>
                <a:latin typeface="Arial"/>
                <a:ea typeface="Arial"/>
                <a:cs typeface="Arial"/>
                <a:sym typeface="Arial"/>
              </a:rPr>
              <a:t>(Op Psych)</a:t>
            </a:r>
            <a:endParaRPr dirty="0"/>
          </a:p>
          <a:p>
            <a:pPr marL="228600" marR="0" lvl="0" indent="-234950" algn="l" rtl="0">
              <a:lnSpc>
                <a:spcPct val="70000"/>
              </a:lnSpc>
              <a:spcBef>
                <a:spcPts val="1000"/>
              </a:spcBef>
              <a:spcAft>
                <a:spcPts val="0"/>
              </a:spcAft>
              <a:buClr>
                <a:srgbClr val="FFFFFF"/>
              </a:buClr>
              <a:buSzPts val="1600"/>
              <a:buFont typeface="Arial"/>
              <a:buChar char="•"/>
            </a:pPr>
            <a:r>
              <a:rPr lang="en-US" b="1" i="0" u="none" strike="noStrike" cap="none" dirty="0">
                <a:solidFill>
                  <a:srgbClr val="FFFFFF"/>
                </a:solidFill>
                <a:latin typeface="Arial"/>
                <a:ea typeface="Arial"/>
                <a:cs typeface="Arial"/>
                <a:sym typeface="Arial"/>
              </a:rPr>
              <a:t>Body Composition: </a:t>
            </a:r>
            <a:r>
              <a:rPr lang="en-US" b="0" i="0" u="none" strike="noStrike" cap="none" dirty="0" err="1">
                <a:solidFill>
                  <a:srgbClr val="FFFFFF"/>
                </a:solidFill>
                <a:latin typeface="Arial"/>
                <a:ea typeface="Arial"/>
                <a:cs typeface="Arial"/>
                <a:sym typeface="Arial"/>
              </a:rPr>
              <a:t>InBody</a:t>
            </a:r>
            <a:r>
              <a:rPr lang="en-US" b="0" i="0" u="none" strike="noStrike" cap="none" dirty="0">
                <a:solidFill>
                  <a:srgbClr val="FFFFFF"/>
                </a:solidFill>
                <a:latin typeface="Arial"/>
                <a:ea typeface="Arial"/>
                <a:cs typeface="Arial"/>
                <a:sym typeface="Arial"/>
              </a:rPr>
              <a:t>® (Dietitian)</a:t>
            </a:r>
            <a:endParaRPr b="0" i="0" u="none" strike="noStrike" cap="none" dirty="0">
              <a:solidFill>
                <a:srgbClr val="FFFFFF"/>
              </a:solidFill>
              <a:latin typeface="Arial"/>
              <a:ea typeface="Arial"/>
              <a:cs typeface="Arial"/>
              <a:sym typeface="Arial"/>
            </a:endParaRPr>
          </a:p>
          <a:p>
            <a:pPr marL="228600" marR="0" lvl="0" indent="-234950" algn="l" rtl="0">
              <a:lnSpc>
                <a:spcPct val="70000"/>
              </a:lnSpc>
              <a:spcBef>
                <a:spcPts val="1000"/>
              </a:spcBef>
              <a:spcAft>
                <a:spcPts val="0"/>
              </a:spcAft>
              <a:buClr>
                <a:srgbClr val="FFFFFF"/>
              </a:buClr>
              <a:buSzPts val="1600"/>
              <a:buFont typeface="Arial"/>
              <a:buChar char="•"/>
            </a:pPr>
            <a:r>
              <a:rPr lang="en-US" b="1" i="0" u="none" strike="noStrike" cap="none" dirty="0">
                <a:solidFill>
                  <a:srgbClr val="FFFFFF"/>
                </a:solidFill>
                <a:latin typeface="Arial"/>
                <a:ea typeface="Arial"/>
                <a:cs typeface="Arial"/>
                <a:sym typeface="Arial"/>
              </a:rPr>
              <a:t>Movement Assessment &amp; Injury Screen:</a:t>
            </a:r>
            <a:r>
              <a:rPr lang="en-US" b="0" i="0" u="none" strike="noStrike" cap="none" dirty="0">
                <a:solidFill>
                  <a:srgbClr val="FFFFFF"/>
                </a:solidFill>
                <a:latin typeface="Arial"/>
                <a:ea typeface="Arial"/>
                <a:cs typeface="Arial"/>
                <a:sym typeface="Arial"/>
              </a:rPr>
              <a:t> (Sports Med)</a:t>
            </a:r>
            <a:endParaRPr dirty="0"/>
          </a:p>
          <a:p>
            <a:pPr marL="228600" marR="0" lvl="0" indent="-234950" algn="l" rtl="0">
              <a:lnSpc>
                <a:spcPct val="70000"/>
              </a:lnSpc>
              <a:spcBef>
                <a:spcPts val="1000"/>
              </a:spcBef>
              <a:spcAft>
                <a:spcPts val="0"/>
              </a:spcAft>
              <a:buClr>
                <a:srgbClr val="FFFFFF"/>
              </a:buClr>
              <a:buSzPts val="1600"/>
              <a:buFont typeface="Arial"/>
              <a:buChar char="•"/>
            </a:pPr>
            <a:r>
              <a:rPr lang="en-US" b="1" i="0" u="none" strike="noStrike" cap="none" dirty="0">
                <a:solidFill>
                  <a:srgbClr val="FFFFFF"/>
                </a:solidFill>
                <a:latin typeface="Arial"/>
                <a:ea typeface="Arial"/>
                <a:cs typeface="Arial"/>
                <a:sym typeface="Arial"/>
              </a:rPr>
              <a:t>Resiliency Chat: </a:t>
            </a:r>
            <a:r>
              <a:rPr lang="en-US" b="0" i="0" u="none" strike="noStrike" cap="none" dirty="0">
                <a:solidFill>
                  <a:srgbClr val="FFFFFF"/>
                </a:solidFill>
                <a:latin typeface="Arial"/>
                <a:ea typeface="Arial"/>
                <a:cs typeface="Arial"/>
                <a:sym typeface="Arial"/>
              </a:rPr>
              <a:t>(Chaplain, Social Worker, Clinical Psych)</a:t>
            </a:r>
            <a:endParaRPr dirty="0"/>
          </a:p>
        </p:txBody>
      </p:sp>
      <p:pic>
        <p:nvPicPr>
          <p:cNvPr id="191" name="Google Shape;191;p28"/>
          <p:cNvPicPr preferRelativeResize="0"/>
          <p:nvPr/>
        </p:nvPicPr>
        <p:blipFill rotWithShape="1">
          <a:blip r:embed="rId3">
            <a:alphaModFix/>
          </a:blip>
          <a:srcRect l="20058" t="14979" r="20634" b="7786"/>
          <a:stretch/>
        </p:blipFill>
        <p:spPr>
          <a:xfrm>
            <a:off x="182050" y="3514525"/>
            <a:ext cx="1265274" cy="2115976"/>
          </a:xfrm>
          <a:prstGeom prst="rect">
            <a:avLst/>
          </a:prstGeom>
          <a:noFill/>
          <a:ln>
            <a:noFill/>
          </a:ln>
          <a:effectLst>
            <a:softEdge rad="63500"/>
          </a:effectLst>
        </p:spPr>
      </p:pic>
      <p:pic>
        <p:nvPicPr>
          <p:cNvPr id="192" name="Google Shape;192;p28"/>
          <p:cNvPicPr preferRelativeResize="0"/>
          <p:nvPr/>
        </p:nvPicPr>
        <p:blipFill>
          <a:blip r:embed="rId4">
            <a:alphaModFix/>
          </a:blip>
          <a:stretch>
            <a:fillRect/>
          </a:stretch>
        </p:blipFill>
        <p:spPr>
          <a:xfrm>
            <a:off x="10430540" y="3774558"/>
            <a:ext cx="1354360" cy="1474110"/>
          </a:xfrm>
          <a:prstGeom prst="rect">
            <a:avLst/>
          </a:prstGeom>
          <a:noFill/>
          <a:ln>
            <a:noFill/>
          </a:ln>
        </p:spPr>
      </p:pic>
      <p:pic>
        <p:nvPicPr>
          <p:cNvPr id="189" name="Google Shape;189;p28"/>
          <p:cNvPicPr preferRelativeResize="0"/>
          <p:nvPr/>
        </p:nvPicPr>
        <p:blipFill rotWithShape="1">
          <a:blip r:embed="rId5">
            <a:alphaModFix/>
          </a:blip>
          <a:srcRect/>
          <a:stretch/>
        </p:blipFill>
        <p:spPr>
          <a:xfrm>
            <a:off x="1615629" y="4572513"/>
            <a:ext cx="2375328" cy="1528587"/>
          </a:xfrm>
          <a:prstGeom prst="rect">
            <a:avLst/>
          </a:prstGeom>
          <a:noFill/>
          <a:ln>
            <a:noFill/>
          </a:ln>
          <a:effectLst>
            <a:softEdge rad="63500"/>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8"/>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txBox="1">
            <a:spLocks noGrp="1"/>
          </p:cNvSpPr>
          <p:nvPr>
            <p:ph type="title"/>
          </p:nvPr>
        </p:nvSpPr>
        <p:spPr>
          <a:xfrm>
            <a:off x="342858" y="168281"/>
            <a:ext cx="11417341" cy="615377"/>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None/>
            </a:pPr>
            <a:r>
              <a:rPr lang="en-US" sz="3200" b="1" dirty="0">
                <a:solidFill>
                  <a:srgbClr val="C00000"/>
                </a:solidFill>
              </a:rPr>
              <a:t>Study Background/Rationale Statement of Problem</a:t>
            </a:r>
            <a:endParaRPr sz="3200" dirty="0"/>
          </a:p>
        </p:txBody>
      </p:sp>
      <p:sp>
        <p:nvSpPr>
          <p:cNvPr id="188" name="Google Shape;188;p28"/>
          <p:cNvSpPr txBox="1">
            <a:spLocks noGrp="1"/>
          </p:cNvSpPr>
          <p:nvPr>
            <p:ph type="body" idx="1"/>
          </p:nvPr>
        </p:nvSpPr>
        <p:spPr>
          <a:xfrm>
            <a:off x="190457" y="1241218"/>
            <a:ext cx="8798867" cy="993780"/>
          </a:xfrm>
          <a:prstGeom prst="rect">
            <a:avLst/>
          </a:prstGeom>
          <a:noFill/>
          <a:ln>
            <a:noFill/>
          </a:ln>
        </p:spPr>
        <p:txBody>
          <a:bodyPr spcFirstLastPara="1" wrap="square" lIns="91425" tIns="45700" rIns="91425" bIns="45700" anchor="t" anchorCtr="0">
            <a:noAutofit/>
          </a:bodyPr>
          <a:lstStyle/>
          <a:p>
            <a:pPr marL="0" marR="0" lvl="1" indent="0" algn="l" defTabSz="914400" rtl="0" eaLnBrk="1" fontAlgn="auto" latinLnBrk="0" hangingPunct="1">
              <a:lnSpc>
                <a:spcPct val="100000"/>
              </a:lnSpc>
              <a:spcBef>
                <a:spcPct val="0"/>
              </a:spcBef>
              <a:spcAft>
                <a:spcPts val="300"/>
              </a:spcAft>
              <a:buClr>
                <a:srgbClr val="0070C0"/>
              </a:buClr>
              <a:buSzTx/>
              <a:buFontTx/>
              <a:buNone/>
              <a:tabLst/>
              <a:defRPr/>
            </a:pPr>
            <a:r>
              <a:rPr kumimoji="0" lang="en-US" altLang="en-US" sz="1600" b="0" i="0" u="none" strike="noStrike" kern="1200" cap="none" spc="0" normalizeH="0" baseline="0" noProof="0" dirty="0">
                <a:ln>
                  <a:noFill/>
                </a:ln>
                <a:solidFill>
                  <a:schemeClr val="bg1"/>
                </a:solidFill>
                <a:effectLst/>
                <a:uLnTx/>
                <a:uFillTx/>
                <a:latin typeface="Arial"/>
                <a:ea typeface="+mn-ea"/>
                <a:cs typeface="Arial" panose="020B0604020202020204" pitchFamily="34" charset="0"/>
              </a:rPr>
              <a:t>The CBC has developed a customized iOS app + watch, that allows for continuous data collection and interventions including nutrition, musculoskeletal injury prevention and treatment, sleep hygiene, mindfulness, alcohol inventory, behavioral health, etc. This methodology will expand on information that may have been unobserved or unreported during the in-person CORA. Recent research has shown that continuously collected digital data can provide a more comprehensive overview of a person’s health and can improve intervention protocols and enhance patient outcomes. </a:t>
            </a:r>
          </a:p>
          <a:p>
            <a:pPr marL="0" lvl="0" indent="0" algn="ctr" rtl="0">
              <a:lnSpc>
                <a:spcPct val="100000"/>
              </a:lnSpc>
              <a:spcBef>
                <a:spcPts val="0"/>
              </a:spcBef>
              <a:spcAft>
                <a:spcPts val="0"/>
              </a:spcAft>
              <a:buNone/>
            </a:pPr>
            <a:endParaRPr lang="en-US" sz="1600" i="1" dirty="0">
              <a:solidFill>
                <a:schemeClr val="bg1"/>
              </a:solidFill>
            </a:endParaRPr>
          </a:p>
          <a:p>
            <a:pPr marL="0" lvl="0" indent="0" algn="ctr" rtl="0">
              <a:lnSpc>
                <a:spcPct val="100000"/>
              </a:lnSpc>
              <a:spcBef>
                <a:spcPts val="0"/>
              </a:spcBef>
              <a:spcAft>
                <a:spcPts val="0"/>
              </a:spcAft>
              <a:buNone/>
            </a:pPr>
            <a:endParaRPr lang="en-US" sz="1600" i="1" dirty="0">
              <a:solidFill>
                <a:schemeClr val="bg1"/>
              </a:solidFill>
            </a:endParaRPr>
          </a:p>
          <a:p>
            <a:pPr marL="0" lvl="0" indent="0" algn="ctr" rtl="0">
              <a:lnSpc>
                <a:spcPct val="100000"/>
              </a:lnSpc>
              <a:spcBef>
                <a:spcPts val="0"/>
              </a:spcBef>
              <a:spcAft>
                <a:spcPts val="0"/>
              </a:spcAft>
              <a:buNone/>
            </a:pPr>
            <a:r>
              <a:rPr lang="en-US" sz="1600" i="1" dirty="0">
                <a:solidFill>
                  <a:schemeClr val="bg1"/>
                </a:solidFill>
              </a:rPr>
              <a:t>“In a population that does not readily self-identify for illness, injury, or personal struggle, how do we craft a deliberate, individualized strategy to identify and address concerns, prevent degrading factors, maximize career longevity, and preserve the Soldier and Family”</a:t>
            </a:r>
          </a:p>
          <a:p>
            <a:pPr marL="0" lvl="0" indent="0" algn="ctr" rtl="0">
              <a:lnSpc>
                <a:spcPct val="100000"/>
              </a:lnSpc>
              <a:spcBef>
                <a:spcPts val="0"/>
              </a:spcBef>
              <a:spcAft>
                <a:spcPts val="0"/>
              </a:spcAft>
              <a:buNone/>
            </a:pPr>
            <a:endParaRPr lang="en-US" sz="1600" i="1" dirty="0">
              <a:solidFill>
                <a:schemeClr val="bg1"/>
              </a:solidFill>
            </a:endParaRPr>
          </a:p>
          <a:p>
            <a:pPr marL="0" lvl="0" indent="0" algn="ctr" rtl="0">
              <a:lnSpc>
                <a:spcPct val="100000"/>
              </a:lnSpc>
              <a:spcBef>
                <a:spcPts val="0"/>
              </a:spcBef>
              <a:spcAft>
                <a:spcPts val="0"/>
              </a:spcAft>
              <a:buNone/>
            </a:pPr>
            <a:r>
              <a:rPr lang="en-US" sz="1600" i="1" dirty="0">
                <a:solidFill>
                  <a:schemeClr val="bg1"/>
                </a:solidFill>
              </a:rPr>
              <a:t>-COL Nathan Prussian, Commander 3</a:t>
            </a:r>
            <a:r>
              <a:rPr lang="en-US" sz="1600" i="1" baseline="30000" dirty="0">
                <a:solidFill>
                  <a:schemeClr val="bg1"/>
                </a:solidFill>
              </a:rPr>
              <a:t>rd</a:t>
            </a:r>
            <a:r>
              <a:rPr lang="en-US" sz="1600" i="1" dirty="0">
                <a:solidFill>
                  <a:schemeClr val="bg1"/>
                </a:solidFill>
              </a:rPr>
              <a:t> Special Forces Group-</a:t>
            </a:r>
            <a:endParaRPr sz="1600" dirty="0">
              <a:solidFill>
                <a:schemeClr val="bg1"/>
              </a:solidFill>
            </a:endParaRPr>
          </a:p>
        </p:txBody>
      </p:sp>
      <p:pic>
        <p:nvPicPr>
          <p:cNvPr id="4" name="Picture 3">
            <a:extLst>
              <a:ext uri="{FF2B5EF4-FFF2-40B4-BE49-F238E27FC236}">
                <a16:creationId xmlns:a16="http://schemas.microsoft.com/office/drawing/2014/main" id="{2DE3F6B3-EF24-483D-A8EE-7F67DBB30D15}"/>
              </a:ext>
            </a:extLst>
          </p:cNvPr>
          <p:cNvPicPr>
            <a:picLocks noChangeAspect="1"/>
          </p:cNvPicPr>
          <p:nvPr/>
        </p:nvPicPr>
        <p:blipFill>
          <a:blip r:embed="rId3"/>
          <a:stretch>
            <a:fillRect/>
          </a:stretch>
        </p:blipFill>
        <p:spPr>
          <a:xfrm>
            <a:off x="9087242" y="1303202"/>
            <a:ext cx="3073541" cy="2464564"/>
          </a:xfrm>
          <a:prstGeom prst="rect">
            <a:avLst/>
          </a:prstGeom>
          <a:effectLst>
            <a:softEdge rad="114300"/>
          </a:effectLst>
        </p:spPr>
      </p:pic>
    </p:spTree>
    <p:extLst>
      <p:ext uri="{BB962C8B-B14F-4D97-AF65-F5344CB8AC3E}">
        <p14:creationId xmlns:p14="http://schemas.microsoft.com/office/powerpoint/2010/main" val="1028762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0"/>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txBox="1"/>
          <p:nvPr/>
        </p:nvSpPr>
        <p:spPr>
          <a:xfrm>
            <a:off x="914400" y="283763"/>
            <a:ext cx="10655299" cy="6001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990000"/>
              </a:buClr>
              <a:buSzPts val="3200"/>
              <a:buFont typeface="Arial"/>
              <a:buNone/>
            </a:pPr>
            <a:r>
              <a:rPr lang="en-US" sz="3200" b="1" i="0" u="none" strike="noStrike" cap="none" dirty="0">
                <a:solidFill>
                  <a:srgbClr val="990000"/>
                </a:solidFill>
                <a:latin typeface="Arial"/>
                <a:ea typeface="Arial"/>
                <a:cs typeface="Arial"/>
                <a:sym typeface="Arial"/>
              </a:rPr>
              <a:t>Research Question(s) and Hypotheses</a:t>
            </a:r>
            <a:endParaRPr sz="3200" dirty="0"/>
          </a:p>
        </p:txBody>
      </p:sp>
      <p:sp>
        <p:nvSpPr>
          <p:cNvPr id="221" name="Google Shape;221;p30"/>
          <p:cNvSpPr txBox="1"/>
          <p:nvPr/>
        </p:nvSpPr>
        <p:spPr>
          <a:xfrm>
            <a:off x="563982" y="1333904"/>
            <a:ext cx="10655299" cy="10771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rgbClr val="FFFFFF"/>
                </a:solidFill>
                <a:latin typeface="Arial"/>
                <a:ea typeface="Arial"/>
                <a:cs typeface="Arial"/>
                <a:sym typeface="Arial"/>
              </a:rPr>
              <a:t>The overall objective of the proposal is to investigate whether “red-line” behavioral events (e.g., injury, suicide, divorce, DUI, etc.) specifically, or overall warfighter degradation more generally, can be predicted from daily continuous measures of physical and mental behavior. </a:t>
            </a:r>
          </a:p>
          <a:p>
            <a:pPr marL="0" marR="0" lvl="0" indent="0" algn="l" rtl="0">
              <a:spcBef>
                <a:spcPts val="0"/>
              </a:spcBef>
              <a:spcAft>
                <a:spcPts val="0"/>
              </a:spcAft>
              <a:buNone/>
            </a:pPr>
            <a:endParaRPr lang="en-US" sz="1600" dirty="0">
              <a:solidFill>
                <a:srgbClr val="FFFF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0"/>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txBox="1"/>
          <p:nvPr/>
        </p:nvSpPr>
        <p:spPr>
          <a:xfrm>
            <a:off x="1480960" y="276966"/>
            <a:ext cx="9225139" cy="6001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990000"/>
              </a:buClr>
              <a:buSzPts val="3200"/>
              <a:buFont typeface="Arial"/>
              <a:buNone/>
            </a:pPr>
            <a:r>
              <a:rPr lang="en-US" sz="3200" b="1" i="0" u="none" strike="noStrike" cap="none" dirty="0">
                <a:solidFill>
                  <a:srgbClr val="990000"/>
                </a:solidFill>
                <a:latin typeface="Arial"/>
                <a:ea typeface="Arial"/>
                <a:cs typeface="Arial"/>
                <a:sym typeface="Arial"/>
              </a:rPr>
              <a:t>Design and Methodology</a:t>
            </a:r>
            <a:endParaRPr sz="3200" dirty="0"/>
          </a:p>
        </p:txBody>
      </p:sp>
      <p:sp>
        <p:nvSpPr>
          <p:cNvPr id="221" name="Google Shape;221;p30"/>
          <p:cNvSpPr txBox="1"/>
          <p:nvPr/>
        </p:nvSpPr>
        <p:spPr>
          <a:xfrm>
            <a:off x="514978" y="3861113"/>
            <a:ext cx="11231237" cy="2062063"/>
          </a:xfrm>
          <a:prstGeom prst="rect">
            <a:avLst/>
          </a:prstGeom>
          <a:noFill/>
          <a:ln>
            <a:solidFill>
              <a:schemeClr val="bg1"/>
            </a:solid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rgbClr val="FFFFFF"/>
                </a:solidFill>
                <a:latin typeface="Arial"/>
                <a:ea typeface="Arial"/>
                <a:cs typeface="Arial"/>
                <a:sym typeface="Arial"/>
              </a:rPr>
              <a:t>We aim to scale the CORA program by transforming it into a confidential, cybersecure research mobile application that will digitize the existing measures of the program, as well as collect continuous measures of warfighter physical, cognitive (e.g., spatial memory, working memory, motor activity), and lifestyle factors (e.g., alcohol intake) over a six-month period.  In conjunction with data collected via the mobile app, wearable sensors will be used to collect physiological, metabolic (e.g., ketones, lactate, glucose),  and other data (e.g., heart rate, activity, sleep), continuously during their six-month study.  In addition to collecting data, the app will have the capability of delivering behavioral intervention and other helpful features, such as nutrition, meditation and mindfulness features. Subjects will receive weekly status reports with a summary score based on a composite of the app features.   </a:t>
            </a:r>
          </a:p>
        </p:txBody>
      </p:sp>
      <p:graphicFrame>
        <p:nvGraphicFramePr>
          <p:cNvPr id="5" name="Content Placeholder 4">
            <a:extLst>
              <a:ext uri="{FF2B5EF4-FFF2-40B4-BE49-F238E27FC236}">
                <a16:creationId xmlns:a16="http://schemas.microsoft.com/office/drawing/2014/main" id="{45F8A196-E079-4A1D-8DEB-70B0D348BE09}"/>
              </a:ext>
            </a:extLst>
          </p:cNvPr>
          <p:cNvGraphicFramePr>
            <a:graphicFrameLocks/>
          </p:cNvGraphicFramePr>
          <p:nvPr>
            <p:extLst>
              <p:ext uri="{D42A27DB-BD31-4B8C-83A1-F6EECF244321}">
                <p14:modId xmlns:p14="http://schemas.microsoft.com/office/powerpoint/2010/main" val="229192324"/>
              </p:ext>
            </p:extLst>
          </p:nvPr>
        </p:nvGraphicFramePr>
        <p:xfrm>
          <a:off x="649676" y="1060022"/>
          <a:ext cx="10887705" cy="2343838"/>
        </p:xfrm>
        <a:graphic>
          <a:graphicData uri="http://schemas.openxmlformats.org/drawingml/2006/table">
            <a:tbl>
              <a:tblPr>
                <a:tableStyleId>{AF606853-7671-496A-8E4F-DF71F8EC918B}</a:tableStyleId>
              </a:tblPr>
              <a:tblGrid>
                <a:gridCol w="1941014">
                  <a:extLst>
                    <a:ext uri="{9D8B030D-6E8A-4147-A177-3AD203B41FA5}">
                      <a16:colId xmlns:a16="http://schemas.microsoft.com/office/drawing/2014/main" val="20000"/>
                    </a:ext>
                  </a:extLst>
                </a:gridCol>
                <a:gridCol w="8946691">
                  <a:extLst>
                    <a:ext uri="{9D8B030D-6E8A-4147-A177-3AD203B41FA5}">
                      <a16:colId xmlns:a16="http://schemas.microsoft.com/office/drawing/2014/main" val="20001"/>
                    </a:ext>
                  </a:extLst>
                </a:gridCol>
              </a:tblGrid>
              <a:tr h="426024">
                <a:tc>
                  <a:txBody>
                    <a:bodyPr/>
                    <a:lstStyle/>
                    <a:p>
                      <a:pPr marL="0" marR="0" algn="l">
                        <a:lnSpc>
                          <a:spcPct val="100000"/>
                        </a:lnSpc>
                        <a:spcBef>
                          <a:spcPts val="0"/>
                        </a:spcBef>
                        <a:spcAft>
                          <a:spcPts val="0"/>
                        </a:spcAft>
                      </a:pPr>
                      <a:r>
                        <a:rPr lang="en-GB" sz="1600" b="1" dirty="0">
                          <a:effectLst/>
                        </a:rPr>
                        <a:t>Trial design</a:t>
                      </a:r>
                      <a:endParaRPr lang="en-US" sz="1600" b="1" dirty="0">
                        <a:effectLst/>
                        <a:latin typeface="Times New Roman"/>
                        <a:ea typeface="Times New Roman"/>
                      </a:endParaRPr>
                    </a:p>
                  </a:txBody>
                  <a:tcPr marL="50669" marR="50669" marT="0" marB="0">
                    <a:noFill/>
                  </a:tcPr>
                </a:tc>
                <a:tc>
                  <a:txBody>
                    <a:bodyPr/>
                    <a:lstStyle/>
                    <a:p>
                      <a:pPr marL="0" marR="0">
                        <a:lnSpc>
                          <a:spcPct val="100000"/>
                        </a:lnSpc>
                        <a:spcBef>
                          <a:spcPts val="0"/>
                        </a:spcBef>
                        <a:spcAft>
                          <a:spcPts val="0"/>
                        </a:spcAft>
                      </a:pPr>
                      <a:r>
                        <a:rPr lang="en-GB" sz="1600" dirty="0">
                          <a:effectLst/>
                        </a:rPr>
                        <a:t>Observational study</a:t>
                      </a:r>
                      <a:endParaRPr lang="en-US" sz="1600" dirty="0">
                        <a:effectLst/>
                        <a:latin typeface="Times New Roman"/>
                        <a:ea typeface="Times New Roman"/>
                      </a:endParaRPr>
                    </a:p>
                  </a:txBody>
                  <a:tcPr marL="50669" marR="50669" marT="0" marB="0">
                    <a:noFill/>
                  </a:tcPr>
                </a:tc>
                <a:extLst>
                  <a:ext uri="{0D108BD9-81ED-4DB2-BD59-A6C34878D82A}">
                    <a16:rowId xmlns:a16="http://schemas.microsoft.com/office/drawing/2014/main" val="10001"/>
                  </a:ext>
                </a:extLst>
              </a:tr>
              <a:tr h="464726">
                <a:tc>
                  <a:txBody>
                    <a:bodyPr/>
                    <a:lstStyle/>
                    <a:p>
                      <a:pPr marL="0" marR="0" algn="l">
                        <a:lnSpc>
                          <a:spcPct val="100000"/>
                        </a:lnSpc>
                        <a:spcBef>
                          <a:spcPts val="0"/>
                        </a:spcBef>
                        <a:spcAft>
                          <a:spcPts val="0"/>
                        </a:spcAft>
                      </a:pPr>
                      <a:r>
                        <a:rPr lang="en-GB" sz="1600" b="1" dirty="0">
                          <a:effectLst/>
                        </a:rPr>
                        <a:t>Participants</a:t>
                      </a:r>
                      <a:endParaRPr lang="en-US" sz="1600" b="1" dirty="0">
                        <a:effectLst/>
                        <a:latin typeface="Times New Roman"/>
                        <a:ea typeface="Times New Roman"/>
                      </a:endParaRPr>
                    </a:p>
                  </a:txBody>
                  <a:tcPr marL="50669" marR="50669" marT="0" marB="0">
                    <a:noFill/>
                  </a:tcPr>
                </a:tc>
                <a:tc>
                  <a:txBody>
                    <a:bodyPr/>
                    <a:lstStyle/>
                    <a:p>
                      <a:pPr marL="0" marR="0">
                        <a:lnSpc>
                          <a:spcPct val="100000"/>
                        </a:lnSpc>
                        <a:spcBef>
                          <a:spcPts val="0"/>
                        </a:spcBef>
                        <a:spcAft>
                          <a:spcPts val="0"/>
                        </a:spcAft>
                      </a:pPr>
                      <a:r>
                        <a:rPr lang="fr-FR" sz="1600" dirty="0">
                          <a:effectLst/>
                        </a:rPr>
                        <a:t>100 </a:t>
                      </a:r>
                      <a:r>
                        <a:rPr lang="fr-FR" sz="1600" dirty="0" err="1">
                          <a:effectLst/>
                        </a:rPr>
                        <a:t>Soldiers</a:t>
                      </a:r>
                      <a:r>
                        <a:rPr lang="fr-FR" sz="1600" dirty="0">
                          <a:effectLst/>
                        </a:rPr>
                        <a:t> 3SFG (A), Fort Bragg, NC &amp; 100 Reconnaissance Marines, Camp Pendleton, CA</a:t>
                      </a:r>
                    </a:p>
                  </a:txBody>
                  <a:tcPr marL="50669" marR="50669" marT="0" marB="0">
                    <a:noFill/>
                  </a:tcPr>
                </a:tc>
                <a:extLst>
                  <a:ext uri="{0D108BD9-81ED-4DB2-BD59-A6C34878D82A}">
                    <a16:rowId xmlns:a16="http://schemas.microsoft.com/office/drawing/2014/main" val="10003"/>
                  </a:ext>
                </a:extLst>
              </a:tr>
              <a:tr h="363539">
                <a:tc>
                  <a:txBody>
                    <a:bodyPr/>
                    <a:lstStyle/>
                    <a:p>
                      <a:pPr marL="0" marR="0" algn="l">
                        <a:lnSpc>
                          <a:spcPct val="100000"/>
                        </a:lnSpc>
                        <a:spcBef>
                          <a:spcPts val="0"/>
                        </a:spcBef>
                        <a:spcAft>
                          <a:spcPts val="0"/>
                        </a:spcAft>
                      </a:pPr>
                      <a:r>
                        <a:rPr lang="en-GB" sz="1600" b="1" dirty="0">
                          <a:effectLst/>
                        </a:rPr>
                        <a:t>Outcomes</a:t>
                      </a:r>
                      <a:endParaRPr lang="en-US" sz="1600" b="1" dirty="0">
                        <a:effectLst/>
                        <a:latin typeface="Times New Roman"/>
                        <a:ea typeface="Times New Roman"/>
                      </a:endParaRPr>
                    </a:p>
                  </a:txBody>
                  <a:tcPr marL="50669" marR="50669" marT="0" marB="0">
                    <a:noFill/>
                  </a:tcPr>
                </a:tc>
                <a:tc>
                  <a:txBody>
                    <a:bodyPr/>
                    <a:lstStyle/>
                    <a:p>
                      <a:pPr marL="0" marR="0">
                        <a:lnSpc>
                          <a:spcPct val="100000"/>
                        </a:lnSpc>
                        <a:spcBef>
                          <a:spcPts val="0"/>
                        </a:spcBef>
                        <a:spcAft>
                          <a:spcPts val="0"/>
                        </a:spcAft>
                      </a:pPr>
                      <a:r>
                        <a:rPr lang="en-US" sz="1600" dirty="0">
                          <a:effectLst/>
                        </a:rPr>
                        <a:t>Physical and cognitive performance, self-reported mental health, nutrition, etc.</a:t>
                      </a:r>
                      <a:endParaRPr lang="en-US" sz="1600" dirty="0">
                        <a:effectLst/>
                        <a:latin typeface="Times New Roman"/>
                        <a:ea typeface="Times New Roman"/>
                      </a:endParaRPr>
                    </a:p>
                  </a:txBody>
                  <a:tcPr marL="50669" marR="50669" marT="0" marB="0">
                    <a:noFill/>
                  </a:tcPr>
                </a:tc>
                <a:extLst>
                  <a:ext uri="{0D108BD9-81ED-4DB2-BD59-A6C34878D82A}">
                    <a16:rowId xmlns:a16="http://schemas.microsoft.com/office/drawing/2014/main" val="10006"/>
                  </a:ext>
                </a:extLst>
              </a:tr>
              <a:tr h="601869">
                <a:tc>
                  <a:txBody>
                    <a:bodyPr/>
                    <a:lstStyle/>
                    <a:p>
                      <a:pPr marL="0" marR="0" algn="l">
                        <a:lnSpc>
                          <a:spcPct val="100000"/>
                        </a:lnSpc>
                        <a:spcBef>
                          <a:spcPts val="0"/>
                        </a:spcBef>
                        <a:spcAft>
                          <a:spcPts val="0"/>
                        </a:spcAft>
                      </a:pPr>
                      <a:r>
                        <a:rPr lang="en-GB" sz="1600" b="1" dirty="0">
                          <a:effectLst/>
                        </a:rPr>
                        <a:t>Implementation</a:t>
                      </a:r>
                      <a:endParaRPr lang="en-US" sz="1600" b="1" dirty="0">
                        <a:effectLst/>
                        <a:latin typeface="Times New Roman"/>
                        <a:ea typeface="Times New Roman"/>
                      </a:endParaRPr>
                    </a:p>
                  </a:txBody>
                  <a:tcPr marL="50669" marR="50669" marT="0" marB="0">
                    <a:noFill/>
                  </a:tcPr>
                </a:tc>
                <a:tc>
                  <a:txBody>
                    <a:bodyPr/>
                    <a:lstStyle/>
                    <a:p>
                      <a:pPr marL="0" marR="0">
                        <a:lnSpc>
                          <a:spcPct val="100000"/>
                        </a:lnSpc>
                        <a:spcBef>
                          <a:spcPts val="0"/>
                        </a:spcBef>
                        <a:spcAft>
                          <a:spcPts val="0"/>
                        </a:spcAft>
                      </a:pPr>
                      <a:r>
                        <a:rPr lang="en-GB" sz="1600" dirty="0">
                          <a:effectLst/>
                        </a:rPr>
                        <a:t>In person study enrolment by CBC </a:t>
                      </a:r>
                      <a:endParaRPr lang="en-US" sz="1600" dirty="0">
                        <a:effectLst/>
                        <a:latin typeface="Times New Roman"/>
                        <a:ea typeface="Times New Roman"/>
                      </a:endParaRPr>
                    </a:p>
                  </a:txBody>
                  <a:tcPr marL="50669" marR="50669" marT="0" marB="0">
                    <a:noFill/>
                  </a:tcPr>
                </a:tc>
                <a:extLst>
                  <a:ext uri="{0D108BD9-81ED-4DB2-BD59-A6C34878D82A}">
                    <a16:rowId xmlns:a16="http://schemas.microsoft.com/office/drawing/2014/main" val="10014"/>
                  </a:ext>
                </a:extLst>
              </a:tr>
              <a:tr h="385872">
                <a:tc>
                  <a:txBody>
                    <a:bodyPr/>
                    <a:lstStyle/>
                    <a:p>
                      <a:pPr marL="0" marR="0" algn="l">
                        <a:lnSpc>
                          <a:spcPct val="100000"/>
                        </a:lnSpc>
                        <a:spcBef>
                          <a:spcPts val="0"/>
                        </a:spcBef>
                        <a:spcAft>
                          <a:spcPts val="0"/>
                        </a:spcAft>
                      </a:pPr>
                      <a:r>
                        <a:rPr lang="en-GB" sz="1600" b="1" dirty="0">
                          <a:effectLst/>
                        </a:rPr>
                        <a:t>Statistical methods</a:t>
                      </a:r>
                      <a:endParaRPr lang="en-US" sz="1600" b="1" dirty="0">
                        <a:effectLst/>
                        <a:latin typeface="Times New Roman"/>
                        <a:ea typeface="Times New Roman"/>
                      </a:endParaRPr>
                    </a:p>
                  </a:txBody>
                  <a:tcPr marL="50669" marR="50669" marT="0" marB="0">
                    <a:noFill/>
                  </a:tcPr>
                </a:tc>
                <a:tc>
                  <a:txBody>
                    <a:bodyPr/>
                    <a:lstStyle/>
                    <a:p>
                      <a:pPr marL="0" marR="0">
                        <a:lnSpc>
                          <a:spcPct val="100000"/>
                        </a:lnSpc>
                        <a:spcBef>
                          <a:spcPts val="0"/>
                        </a:spcBef>
                        <a:spcAft>
                          <a:spcPts val="0"/>
                        </a:spcAft>
                      </a:pPr>
                      <a:r>
                        <a:rPr lang="en-US" sz="1600" dirty="0">
                          <a:effectLst/>
                        </a:rPr>
                        <a:t>Machine learning for prediction and classification</a:t>
                      </a:r>
                    </a:p>
                  </a:txBody>
                  <a:tcPr marL="50669" marR="50669" marT="0" marB="0">
                    <a:noFill/>
                  </a:tcP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4120820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9"/>
          <p:cNvSpPr/>
          <p:nvPr/>
        </p:nvSpPr>
        <p:spPr>
          <a:xfrm>
            <a:off x="-7950" y="11575"/>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199" name="Google Shape;199;p29"/>
          <p:cNvGrpSpPr/>
          <p:nvPr/>
        </p:nvGrpSpPr>
        <p:grpSpPr>
          <a:xfrm>
            <a:off x="1157029" y="2994200"/>
            <a:ext cx="9996423" cy="329025"/>
            <a:chOff x="2930" y="0"/>
            <a:chExt cx="9996423" cy="262200"/>
          </a:xfrm>
        </p:grpSpPr>
        <p:sp>
          <p:nvSpPr>
            <p:cNvPr id="200" name="Google Shape;200;p29"/>
            <p:cNvSpPr/>
            <p:nvPr/>
          </p:nvSpPr>
          <p:spPr>
            <a:xfrm>
              <a:off x="2930" y="0"/>
              <a:ext cx="3570151" cy="262128"/>
            </a:xfrm>
            <a:prstGeom prst="chevron">
              <a:avLst>
                <a:gd name="adj" fmla="val 50000"/>
              </a:avLst>
            </a:prstGeom>
            <a:solidFill>
              <a:srgbClr val="FF0000"/>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Arial"/>
                <a:ea typeface="+mn-ea"/>
                <a:cs typeface="+mn-cs"/>
              </a:endParaRPr>
            </a:p>
          </p:txBody>
        </p:sp>
        <p:sp>
          <p:nvSpPr>
            <p:cNvPr id="201" name="Google Shape;201;p29"/>
            <p:cNvSpPr txBox="1"/>
            <p:nvPr/>
          </p:nvSpPr>
          <p:spPr>
            <a:xfrm>
              <a:off x="133994" y="0"/>
              <a:ext cx="3308023" cy="262128"/>
            </a:xfrm>
            <a:prstGeom prst="rect">
              <a:avLst/>
            </a:prstGeom>
            <a:noFill/>
            <a:ln>
              <a:noFill/>
            </a:ln>
          </p:spPr>
          <p:txBody>
            <a:bodyPr spcFirstLastPara="1" wrap="square" lIns="72000" tIns="24000" rIns="24000" bIns="24000" anchor="ctr" anchorCtr="0">
              <a:noAutofit/>
            </a:bodyPr>
            <a:lstStyle/>
            <a:p>
              <a:pPr marL="0" marR="0" lvl="0" indent="0" algn="ctr" defTabSz="914400" rtl="0" eaLnBrk="1" fontAlgn="auto" latinLnBrk="0" hangingPunct="1">
                <a:lnSpc>
                  <a:spcPct val="90000"/>
                </a:lnSpc>
                <a:spcBef>
                  <a:spcPts val="0"/>
                </a:spcBef>
                <a:spcAft>
                  <a:spcPts val="0"/>
                </a:spcAft>
                <a:buClr>
                  <a:srgbClr val="000000"/>
                </a:buClr>
                <a:buSzPts val="1800"/>
                <a:buFont typeface="Arial"/>
                <a:buNone/>
                <a:tabLst/>
                <a:defRPr/>
              </a:pPr>
              <a:r>
                <a:rPr kumimoji="0" lang="en-US" sz="1800" b="1" i="0" u="none" strike="noStrike" kern="1200" cap="none" spc="0" normalizeH="0" baseline="0" noProof="0">
                  <a:ln>
                    <a:noFill/>
                  </a:ln>
                  <a:solidFill>
                    <a:srgbClr val="000000"/>
                  </a:solidFill>
                  <a:effectLst/>
                  <a:uLnTx/>
                  <a:uFillTx/>
                  <a:latin typeface="Arial"/>
                  <a:ea typeface="Arial"/>
                  <a:cs typeface="Arial"/>
                  <a:sym typeface="Arial"/>
                </a:rPr>
                <a:t>RED</a:t>
              </a:r>
              <a:endParaRPr kumimoji="0" sz="1800" b="0" i="0" u="none" strike="noStrike" kern="1200" cap="none" spc="0" normalizeH="0" baseline="0" noProof="0">
                <a:ln>
                  <a:noFill/>
                </a:ln>
                <a:solidFill>
                  <a:srgbClr val="000000"/>
                </a:solidFill>
                <a:effectLst/>
                <a:uLnTx/>
                <a:uFillTx/>
                <a:latin typeface="Arial"/>
                <a:ea typeface="+mn-ea"/>
                <a:cs typeface="+mn-cs"/>
              </a:endParaRPr>
            </a:p>
          </p:txBody>
        </p:sp>
        <p:sp>
          <p:nvSpPr>
            <p:cNvPr id="202" name="Google Shape;202;p29"/>
            <p:cNvSpPr/>
            <p:nvPr/>
          </p:nvSpPr>
          <p:spPr>
            <a:xfrm>
              <a:off x="3216066" y="0"/>
              <a:ext cx="3570151" cy="262128"/>
            </a:xfrm>
            <a:prstGeom prst="chevron">
              <a:avLst>
                <a:gd name="adj" fmla="val 50000"/>
              </a:avLst>
            </a:prstGeom>
            <a:solidFill>
              <a:srgbClr val="FFFF00"/>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Arial"/>
                <a:ea typeface="+mn-ea"/>
                <a:cs typeface="+mn-cs"/>
              </a:endParaRPr>
            </a:p>
          </p:txBody>
        </p:sp>
        <p:sp>
          <p:nvSpPr>
            <p:cNvPr id="203" name="Google Shape;203;p29"/>
            <p:cNvSpPr txBox="1"/>
            <p:nvPr/>
          </p:nvSpPr>
          <p:spPr>
            <a:xfrm>
              <a:off x="3347130" y="0"/>
              <a:ext cx="3308100" cy="262200"/>
            </a:xfrm>
            <a:prstGeom prst="rect">
              <a:avLst/>
            </a:prstGeom>
            <a:noFill/>
            <a:ln>
              <a:noFill/>
            </a:ln>
          </p:spPr>
          <p:txBody>
            <a:bodyPr spcFirstLastPara="1" wrap="square" lIns="72000" tIns="24000" rIns="24000" bIns="24000" anchor="ctr" anchorCtr="0">
              <a:noAutofit/>
            </a:bodyPr>
            <a:lstStyle/>
            <a:p>
              <a:pPr marL="0" marR="0" lvl="0" indent="0" algn="ctr" defTabSz="914400" rtl="0" eaLnBrk="1" fontAlgn="auto" latinLnBrk="0" hangingPunct="1">
                <a:lnSpc>
                  <a:spcPct val="90000"/>
                </a:lnSpc>
                <a:spcBef>
                  <a:spcPts val="0"/>
                </a:spcBef>
                <a:spcAft>
                  <a:spcPts val="0"/>
                </a:spcAft>
                <a:buClr>
                  <a:srgbClr val="000000"/>
                </a:buClr>
                <a:buSzPts val="1800"/>
                <a:buFont typeface="Arial"/>
                <a:buNone/>
                <a:tabLst/>
                <a:defRPr/>
              </a:pPr>
              <a:r>
                <a:rPr kumimoji="0" lang="en-US" sz="1800" b="1" i="0" u="none" strike="noStrike" kern="1200" cap="none" spc="0" normalizeH="0" baseline="0" noProof="0">
                  <a:ln>
                    <a:noFill/>
                  </a:ln>
                  <a:solidFill>
                    <a:srgbClr val="000000"/>
                  </a:solidFill>
                  <a:effectLst/>
                  <a:uLnTx/>
                  <a:uFillTx/>
                  <a:latin typeface="Arial"/>
                  <a:ea typeface="Arial"/>
                  <a:cs typeface="Arial"/>
                  <a:sym typeface="Arial"/>
                </a:rPr>
                <a:t>AMBER</a:t>
              </a:r>
              <a:endParaRPr kumimoji="0" sz="1800" b="0" i="0" u="none" strike="noStrike" kern="1200" cap="none" spc="0" normalizeH="0" baseline="0" noProof="0">
                <a:ln>
                  <a:noFill/>
                </a:ln>
                <a:solidFill>
                  <a:srgbClr val="000000"/>
                </a:solidFill>
                <a:effectLst/>
                <a:uLnTx/>
                <a:uFillTx/>
                <a:latin typeface="Arial"/>
                <a:ea typeface="+mn-ea"/>
                <a:cs typeface="+mn-cs"/>
              </a:endParaRPr>
            </a:p>
          </p:txBody>
        </p:sp>
        <p:sp>
          <p:nvSpPr>
            <p:cNvPr id="204" name="Google Shape;204;p29"/>
            <p:cNvSpPr/>
            <p:nvPr/>
          </p:nvSpPr>
          <p:spPr>
            <a:xfrm>
              <a:off x="6429202" y="0"/>
              <a:ext cx="3570151" cy="262128"/>
            </a:xfrm>
            <a:prstGeom prst="chevron">
              <a:avLst>
                <a:gd name="adj" fmla="val 50000"/>
              </a:avLst>
            </a:prstGeom>
            <a:solidFill>
              <a:srgbClr val="008000"/>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Arial"/>
                <a:ea typeface="+mn-ea"/>
                <a:cs typeface="+mn-cs"/>
              </a:endParaRPr>
            </a:p>
          </p:txBody>
        </p:sp>
        <p:sp>
          <p:nvSpPr>
            <p:cNvPr id="205" name="Google Shape;205;p29"/>
            <p:cNvSpPr txBox="1"/>
            <p:nvPr/>
          </p:nvSpPr>
          <p:spPr>
            <a:xfrm>
              <a:off x="6560266" y="0"/>
              <a:ext cx="3308023" cy="262128"/>
            </a:xfrm>
            <a:prstGeom prst="rect">
              <a:avLst/>
            </a:prstGeom>
            <a:noFill/>
            <a:ln>
              <a:noFill/>
            </a:ln>
          </p:spPr>
          <p:txBody>
            <a:bodyPr spcFirstLastPara="1" wrap="square" lIns="72000" tIns="24000" rIns="24000" bIns="24000" anchor="ctr" anchorCtr="0">
              <a:noAutofit/>
            </a:bodyPr>
            <a:lstStyle/>
            <a:p>
              <a:pPr marL="0" marR="0" lvl="0" indent="0" algn="ctr" defTabSz="914400" rtl="0" eaLnBrk="1" fontAlgn="auto" latinLnBrk="0" hangingPunct="1">
                <a:lnSpc>
                  <a:spcPct val="90000"/>
                </a:lnSpc>
                <a:spcBef>
                  <a:spcPts val="0"/>
                </a:spcBef>
                <a:spcAft>
                  <a:spcPts val="0"/>
                </a:spcAft>
                <a:buClr>
                  <a:srgbClr val="000000"/>
                </a:buClr>
                <a:buSzPts val="1800"/>
                <a:buFont typeface="Arial"/>
                <a:buNone/>
                <a:tabLst/>
                <a:defRPr/>
              </a:pPr>
              <a:r>
                <a:rPr kumimoji="0" lang="en-US" sz="1800" b="1" i="0" u="none" strike="noStrike" kern="1200" cap="none" spc="0" normalizeH="0" baseline="0" noProof="0">
                  <a:ln>
                    <a:noFill/>
                  </a:ln>
                  <a:solidFill>
                    <a:srgbClr val="000000"/>
                  </a:solidFill>
                  <a:effectLst/>
                  <a:uLnTx/>
                  <a:uFillTx/>
                  <a:latin typeface="Arial"/>
                  <a:ea typeface="Arial"/>
                  <a:cs typeface="Arial"/>
                  <a:sym typeface="Arial"/>
                </a:rPr>
                <a:t>GREEN</a:t>
              </a:r>
              <a:endParaRPr kumimoji="0"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206" name="Google Shape;206;p29"/>
          <p:cNvSpPr/>
          <p:nvPr/>
        </p:nvSpPr>
        <p:spPr>
          <a:xfrm>
            <a:off x="425306" y="595774"/>
            <a:ext cx="2616494" cy="703611"/>
          </a:xfrm>
          <a:prstGeom prst="roundRect">
            <a:avLst>
              <a:gd name="adj" fmla="val 16667"/>
            </a:avLst>
          </a:prstGeom>
          <a:noFill/>
          <a:ln w="38100" cap="flat" cmpd="sng">
            <a:solidFill>
              <a:srgbClr val="C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FFFFFF"/>
              </a:buClr>
              <a:buSzPts val="1600"/>
              <a:buFont typeface="Arial"/>
              <a:buNone/>
              <a:tabLst/>
              <a:defRPr/>
            </a:pPr>
            <a:r>
              <a:rPr kumimoji="0" lang="en-US" sz="1800" b="1" i="0" u="none" strike="noStrike" kern="1200" cap="none" spc="0" normalizeH="0" baseline="0" noProof="0" dirty="0">
                <a:ln>
                  <a:noFill/>
                </a:ln>
                <a:solidFill>
                  <a:srgbClr val="FFFFFF"/>
                </a:solidFill>
                <a:effectLst/>
                <a:uLnTx/>
                <a:uFillTx/>
                <a:latin typeface="Arial"/>
                <a:ea typeface="Arial"/>
                <a:cs typeface="Arial"/>
                <a:sym typeface="Arial"/>
              </a:rPr>
              <a:t>In person CORA</a:t>
            </a:r>
            <a:endParaRPr kumimoji="0" sz="1800" b="1" i="0" u="none" strike="noStrike" kern="1200" cap="none" spc="0" normalizeH="0" baseline="0" noProof="0" dirty="0">
              <a:ln>
                <a:noFill/>
              </a:ln>
              <a:solidFill>
                <a:srgbClr val="FFFFFF"/>
              </a:solidFill>
              <a:effectLst/>
              <a:uLnTx/>
              <a:uFillTx/>
              <a:latin typeface="Arial"/>
              <a:ea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FFFFFF"/>
              </a:buClr>
              <a:buSzPts val="1600"/>
              <a:buFont typeface="Arial"/>
              <a:buNone/>
              <a:tabLst/>
              <a:defRPr/>
            </a:pPr>
            <a:r>
              <a:rPr kumimoji="0" lang="en-US" sz="1800" b="1" i="0" u="none" strike="noStrike" kern="1200" cap="none" spc="0" normalizeH="0" baseline="0" noProof="0" dirty="0">
                <a:ln>
                  <a:noFill/>
                </a:ln>
                <a:solidFill>
                  <a:srgbClr val="FFFFFF"/>
                </a:solidFill>
                <a:effectLst/>
                <a:uLnTx/>
                <a:uFillTx/>
                <a:latin typeface="Arial"/>
                <a:ea typeface="+mn-ea"/>
                <a:cs typeface="+mn-cs"/>
              </a:rPr>
              <a:t>1-Day Assessment</a:t>
            </a:r>
            <a:endParaRPr kumimoji="0" sz="1800" b="0" i="0" u="none" strike="noStrike" kern="1200" cap="none" spc="0" normalizeH="0" baseline="0" noProof="0" dirty="0">
              <a:ln>
                <a:noFill/>
              </a:ln>
              <a:solidFill>
                <a:srgbClr val="000000"/>
              </a:solidFill>
              <a:effectLst/>
              <a:uLnTx/>
              <a:uFillTx/>
              <a:latin typeface="Arial"/>
              <a:ea typeface="+mn-ea"/>
              <a:cs typeface="+mn-cs"/>
            </a:endParaRPr>
          </a:p>
        </p:txBody>
      </p:sp>
      <p:cxnSp>
        <p:nvCxnSpPr>
          <p:cNvPr id="207" name="Google Shape;207;p29"/>
          <p:cNvCxnSpPr>
            <a:cxnSpLocks/>
          </p:cNvCxnSpPr>
          <p:nvPr/>
        </p:nvCxnSpPr>
        <p:spPr>
          <a:xfrm>
            <a:off x="1745088" y="1299475"/>
            <a:ext cx="0" cy="1682025"/>
          </a:xfrm>
          <a:prstGeom prst="straightConnector1">
            <a:avLst/>
          </a:prstGeom>
          <a:noFill/>
          <a:ln w="38100" cap="flat" cmpd="sng">
            <a:solidFill>
              <a:srgbClr val="C00000"/>
            </a:solidFill>
            <a:prstDash val="dash"/>
            <a:round/>
            <a:headEnd type="none" w="sm" len="sm"/>
            <a:tailEnd type="triangle" w="med" len="med"/>
          </a:ln>
        </p:spPr>
      </p:cxnSp>
      <p:sp>
        <p:nvSpPr>
          <p:cNvPr id="208" name="Google Shape;208;p29"/>
          <p:cNvSpPr/>
          <p:nvPr/>
        </p:nvSpPr>
        <p:spPr>
          <a:xfrm>
            <a:off x="4979472" y="5263208"/>
            <a:ext cx="5263822" cy="397202"/>
          </a:xfrm>
          <a:prstGeom prst="roundRect">
            <a:avLst>
              <a:gd name="adj" fmla="val 16667"/>
            </a:avLst>
          </a:prstGeom>
          <a:noFill/>
          <a:ln w="38100" cap="flat" cmpd="sng">
            <a:solidFill>
              <a:srgbClr val="C0000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FFFFFF"/>
              </a:buClr>
              <a:buSzPts val="1600"/>
              <a:buFont typeface="Arial"/>
              <a:buNone/>
              <a:tabLst/>
              <a:defRPr/>
            </a:pPr>
            <a:r>
              <a:rPr kumimoji="0" lang="en-US" sz="1800" b="1" i="0" u="none" strike="noStrike" kern="1200" cap="none" spc="0" normalizeH="0" baseline="0" noProof="0" dirty="0">
                <a:ln>
                  <a:noFill/>
                </a:ln>
                <a:solidFill>
                  <a:srgbClr val="FFFFFF"/>
                </a:solidFill>
                <a:effectLst/>
                <a:uLnTx/>
                <a:uFillTx/>
                <a:latin typeface="Arial"/>
                <a:ea typeface="Arial"/>
                <a:cs typeface="Arial"/>
                <a:sym typeface="Arial"/>
              </a:rPr>
              <a:t>Digital CORA Continuous over 6 months</a:t>
            </a:r>
            <a:endParaRPr kumimoji="0" sz="1800" b="0" i="0" u="none" strike="noStrike" kern="1200" cap="none" spc="0" normalizeH="0" baseline="0" noProof="0" dirty="0">
              <a:ln>
                <a:noFill/>
              </a:ln>
              <a:solidFill>
                <a:srgbClr val="000000"/>
              </a:solidFill>
              <a:effectLst/>
              <a:uLnTx/>
              <a:uFillTx/>
              <a:latin typeface="Arial"/>
              <a:ea typeface="+mn-ea"/>
              <a:cs typeface="+mn-cs"/>
            </a:endParaRPr>
          </a:p>
        </p:txBody>
      </p:sp>
      <p:cxnSp>
        <p:nvCxnSpPr>
          <p:cNvPr id="209" name="Google Shape;209;p29"/>
          <p:cNvCxnSpPr>
            <a:cxnSpLocks/>
          </p:cNvCxnSpPr>
          <p:nvPr/>
        </p:nvCxnSpPr>
        <p:spPr>
          <a:xfrm>
            <a:off x="4864253" y="4677795"/>
            <a:ext cx="5413891" cy="0"/>
          </a:xfrm>
          <a:prstGeom prst="straightConnector1">
            <a:avLst/>
          </a:prstGeom>
          <a:noFill/>
          <a:ln w="57150" cap="flat" cmpd="sng">
            <a:solidFill>
              <a:srgbClr val="C00000"/>
            </a:solidFill>
            <a:prstDash val="dash"/>
            <a:round/>
            <a:headEnd type="none" w="sm" len="sm"/>
            <a:tailEnd type="triangle" w="med" len="med"/>
          </a:ln>
        </p:spPr>
      </p:cxnSp>
      <p:pic>
        <p:nvPicPr>
          <p:cNvPr id="211" name="Google Shape;211;p29"/>
          <p:cNvPicPr preferRelativeResize="0"/>
          <p:nvPr/>
        </p:nvPicPr>
        <p:blipFill rotWithShape="1">
          <a:blip r:embed="rId3">
            <a:alphaModFix/>
          </a:blip>
          <a:srcRect r="9755"/>
          <a:stretch/>
        </p:blipFill>
        <p:spPr>
          <a:xfrm>
            <a:off x="967582" y="1526793"/>
            <a:ext cx="1498584" cy="922712"/>
          </a:xfrm>
          <a:prstGeom prst="rect">
            <a:avLst/>
          </a:prstGeom>
          <a:noFill/>
          <a:ln>
            <a:noFill/>
          </a:ln>
          <a:effectLst>
            <a:softEdge rad="38100"/>
          </a:effectLst>
        </p:spPr>
      </p:pic>
      <p:cxnSp>
        <p:nvCxnSpPr>
          <p:cNvPr id="213" name="Google Shape;213;p29"/>
          <p:cNvCxnSpPr/>
          <p:nvPr/>
        </p:nvCxnSpPr>
        <p:spPr>
          <a:xfrm rot="10800000" flipH="1">
            <a:off x="3171275" y="2115200"/>
            <a:ext cx="1655400" cy="13800"/>
          </a:xfrm>
          <a:prstGeom prst="straightConnector1">
            <a:avLst/>
          </a:prstGeom>
          <a:noFill/>
          <a:ln w="38100" cap="flat" cmpd="sng">
            <a:solidFill>
              <a:srgbClr val="C00000"/>
            </a:solidFill>
            <a:prstDash val="dash"/>
            <a:round/>
            <a:headEnd type="none" w="sm" len="sm"/>
            <a:tailEnd type="triangle" w="med" len="med"/>
          </a:ln>
        </p:spPr>
      </p:cxnSp>
      <p:pic>
        <p:nvPicPr>
          <p:cNvPr id="5" name="Picture 4">
            <a:extLst>
              <a:ext uri="{FF2B5EF4-FFF2-40B4-BE49-F238E27FC236}">
                <a16:creationId xmlns:a16="http://schemas.microsoft.com/office/drawing/2014/main" id="{DE421063-5AAC-487B-BB3B-DCBBB787B3E2}"/>
              </a:ext>
            </a:extLst>
          </p:cNvPr>
          <p:cNvPicPr>
            <a:picLocks noChangeAspect="1"/>
          </p:cNvPicPr>
          <p:nvPr/>
        </p:nvPicPr>
        <p:blipFill rotWithShape="1">
          <a:blip r:embed="rId4"/>
          <a:srcRect l="10788" t="8222" r="10157" b="16024"/>
          <a:stretch/>
        </p:blipFill>
        <p:spPr>
          <a:xfrm>
            <a:off x="249406" y="3558621"/>
            <a:ext cx="4408547" cy="2376254"/>
          </a:xfrm>
          <a:prstGeom prst="rect">
            <a:avLst/>
          </a:prstGeom>
          <a:ln w="25400">
            <a:solidFill>
              <a:srgbClr val="C00000"/>
            </a:solidFill>
          </a:ln>
        </p:spPr>
      </p:pic>
      <p:pic>
        <p:nvPicPr>
          <p:cNvPr id="3" name="Picture 2">
            <a:extLst>
              <a:ext uri="{FF2B5EF4-FFF2-40B4-BE49-F238E27FC236}">
                <a16:creationId xmlns:a16="http://schemas.microsoft.com/office/drawing/2014/main" id="{6AE76E18-3D24-48B6-8FC8-6DCDA7D26471}"/>
              </a:ext>
            </a:extLst>
          </p:cNvPr>
          <p:cNvPicPr>
            <a:picLocks noChangeAspect="1"/>
          </p:cNvPicPr>
          <p:nvPr/>
        </p:nvPicPr>
        <p:blipFill rotWithShape="1">
          <a:blip r:embed="rId5"/>
          <a:srcRect l="35229" t="5351" r="2277" b="15596"/>
          <a:stretch/>
        </p:blipFill>
        <p:spPr>
          <a:xfrm>
            <a:off x="5531784" y="717145"/>
            <a:ext cx="3076245" cy="2188850"/>
          </a:xfrm>
          <a:prstGeom prst="rect">
            <a:avLst/>
          </a:prstGeom>
          <a:effectLst>
            <a:softEdge rad="76200"/>
          </a:effectLst>
        </p:spPr>
      </p:pic>
    </p:spTree>
    <p:extLst>
      <p:ext uri="{BB962C8B-B14F-4D97-AF65-F5344CB8AC3E}">
        <p14:creationId xmlns:p14="http://schemas.microsoft.com/office/powerpoint/2010/main" val="3531067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0"/>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txBox="1"/>
          <p:nvPr/>
        </p:nvSpPr>
        <p:spPr>
          <a:xfrm>
            <a:off x="1925461" y="244189"/>
            <a:ext cx="7767300" cy="600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990000"/>
              </a:buClr>
              <a:buSzPts val="3200"/>
              <a:buFont typeface="Arial"/>
              <a:buNone/>
            </a:pPr>
            <a:r>
              <a:rPr lang="en-US" sz="3300" b="1" i="0" u="none" strike="noStrike" cap="none" dirty="0">
                <a:solidFill>
                  <a:srgbClr val="990000"/>
                </a:solidFill>
                <a:latin typeface="Arial"/>
                <a:ea typeface="Arial"/>
                <a:cs typeface="Arial"/>
                <a:sym typeface="Arial"/>
              </a:rPr>
              <a:t>Study Progress</a:t>
            </a:r>
            <a:endParaRPr sz="1500" dirty="0"/>
          </a:p>
        </p:txBody>
      </p:sp>
      <p:sp>
        <p:nvSpPr>
          <p:cNvPr id="221" name="Google Shape;221;p30"/>
          <p:cNvSpPr txBox="1"/>
          <p:nvPr/>
        </p:nvSpPr>
        <p:spPr>
          <a:xfrm>
            <a:off x="186327" y="1088678"/>
            <a:ext cx="10421971" cy="1477287"/>
          </a:xfrm>
          <a:prstGeom prst="rect">
            <a:avLst/>
          </a:prstGeom>
          <a:noFill/>
          <a:ln>
            <a:noFill/>
          </a:ln>
        </p:spPr>
        <p:txBody>
          <a:bodyPr spcFirstLastPara="1" wrap="square" lIns="91425" tIns="45700" rIns="91425" bIns="45700" anchor="t" anchorCtr="0">
            <a:spAutoFit/>
          </a:bodyPr>
          <a:lstStyle/>
          <a:p>
            <a:pPr marL="640080" lvl="1">
              <a:buClr>
                <a:schemeClr val="bg1"/>
              </a:buClr>
              <a:defRPr/>
            </a:pPr>
            <a:r>
              <a:rPr lang="en-US" altLang="en-US" sz="1600" b="1" dirty="0">
                <a:solidFill>
                  <a:schemeClr val="bg1"/>
                </a:solidFill>
                <a:cs typeface="Arial" panose="020B0604020202020204" pitchFamily="34" charset="0"/>
              </a:rPr>
              <a:t>Regulatory Approvals</a:t>
            </a:r>
          </a:p>
          <a:p>
            <a:pPr marL="925830" lvl="1" indent="-285750">
              <a:spcAft>
                <a:spcPts val="600"/>
              </a:spcAft>
              <a:buClr>
                <a:schemeClr val="bg1"/>
              </a:buClr>
              <a:buFont typeface="Wingdings" panose="05000000000000000000" pitchFamily="2" charset="2"/>
              <a:buChar char="Ø"/>
              <a:defRPr/>
            </a:pPr>
            <a:r>
              <a:rPr lang="en-US" altLang="en-US" sz="1600" dirty="0">
                <a:solidFill>
                  <a:schemeClr val="bg1"/>
                </a:solidFill>
                <a:cs typeface="Arial" panose="020B0604020202020204" pitchFamily="34" charset="0"/>
              </a:rPr>
              <a:t>USC Social Behavioral Institutional Review Board (IRB) reviewed your project and was APPROVED on 11/20/2020.</a:t>
            </a:r>
          </a:p>
          <a:p>
            <a:pPr marL="925830" lvl="1" indent="-285750">
              <a:spcAft>
                <a:spcPts val="600"/>
              </a:spcAft>
              <a:buClr>
                <a:schemeClr val="bg1"/>
              </a:buClr>
              <a:buFont typeface="Wingdings" panose="05000000000000000000" pitchFamily="2" charset="2"/>
              <a:buChar char="Ø"/>
              <a:defRPr/>
            </a:pPr>
            <a:r>
              <a:rPr lang="en-US" altLang="en-US" sz="1600" dirty="0">
                <a:solidFill>
                  <a:schemeClr val="bg1"/>
                </a:solidFill>
                <a:cs typeface="Arial" panose="020B0604020202020204" pitchFamily="34" charset="0"/>
              </a:rPr>
              <a:t>In approving this research, the IRB determined that all of the requirements under 45 CFR 46.111 were satisfied. Study ID UP-20-00927</a:t>
            </a:r>
          </a:p>
        </p:txBody>
      </p:sp>
      <p:sp>
        <p:nvSpPr>
          <p:cNvPr id="5" name="Google Shape;221;p30">
            <a:extLst>
              <a:ext uri="{FF2B5EF4-FFF2-40B4-BE49-F238E27FC236}">
                <a16:creationId xmlns:a16="http://schemas.microsoft.com/office/drawing/2014/main" id="{58FA5717-9DD3-4AA0-9A96-35585E9E676D}"/>
              </a:ext>
            </a:extLst>
          </p:cNvPr>
          <p:cNvSpPr txBox="1"/>
          <p:nvPr/>
        </p:nvSpPr>
        <p:spPr>
          <a:xfrm>
            <a:off x="675386" y="2810154"/>
            <a:ext cx="9827513" cy="2369839"/>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FFFFFF"/>
                </a:solidFill>
                <a:effectLst/>
                <a:uLnTx/>
                <a:uFillTx/>
                <a:latin typeface="Arial"/>
                <a:ea typeface="Arial"/>
                <a:cs typeface="Arial"/>
                <a:sym typeface="Arial"/>
              </a:rPr>
              <a:t>Progress / Accomplishments</a:t>
            </a:r>
          </a:p>
          <a:p>
            <a:pPr marL="285750" marR="0" lvl="0" indent="-285750" algn="l" defTabSz="914400" rtl="0" eaLnBrk="1" fontAlgn="auto" latinLnBrk="0" hangingPunct="1">
              <a:lnSpc>
                <a:spcPct val="100000"/>
              </a:lnSpc>
              <a:spcBef>
                <a:spcPts val="0"/>
              </a:spcBef>
              <a:spcAft>
                <a:spcPts val="600"/>
              </a:spcAft>
              <a:buClr>
                <a:srgbClr val="FFFFFF"/>
              </a:buClr>
              <a:buSzTx/>
              <a:buFont typeface="Wingdings" panose="05000000000000000000" pitchFamily="2" charset="2"/>
              <a:buChar char="Ø"/>
              <a:tabLst/>
              <a:defRPr/>
            </a:pPr>
            <a:r>
              <a:rPr kumimoji="0" lang="en-US" sz="1600" b="0" i="0" u="none" strike="noStrike" kern="0" cap="none" spc="0" normalizeH="0" baseline="0" noProof="0" dirty="0">
                <a:ln>
                  <a:noFill/>
                </a:ln>
                <a:solidFill>
                  <a:srgbClr val="FFFFFF"/>
                </a:solidFill>
                <a:effectLst/>
                <a:uLnTx/>
                <a:uFillTx/>
                <a:latin typeface="Arial"/>
                <a:cs typeface="Arial"/>
                <a:sym typeface="Arial"/>
              </a:rPr>
              <a:t>Digital CORA</a:t>
            </a:r>
            <a:r>
              <a:rPr kumimoji="0" lang="en-US" sz="1600" b="0" i="0" u="none" strike="noStrike" kern="0" cap="none" spc="0" normalizeH="0" baseline="0" noProof="0" dirty="0">
                <a:ln>
                  <a:noFill/>
                </a:ln>
                <a:solidFill>
                  <a:srgbClr val="FFFFFF"/>
                </a:solidFill>
                <a:effectLst/>
                <a:uLnTx/>
                <a:uFillTx/>
                <a:latin typeface="Arial"/>
                <a:ea typeface="Arial"/>
                <a:cs typeface="Arial"/>
                <a:sym typeface="Arial"/>
              </a:rPr>
              <a:t> application is complete, has been beta tested, and ready for study launch. The app will require additional updates as the study progresses.</a:t>
            </a:r>
          </a:p>
          <a:p>
            <a:pPr marL="285750" marR="0" lvl="0" indent="-285750" algn="l" defTabSz="914400" rtl="0" eaLnBrk="1" fontAlgn="auto" latinLnBrk="0" hangingPunct="1">
              <a:lnSpc>
                <a:spcPct val="100000"/>
              </a:lnSpc>
              <a:spcBef>
                <a:spcPts val="0"/>
              </a:spcBef>
              <a:spcAft>
                <a:spcPts val="600"/>
              </a:spcAft>
              <a:buClr>
                <a:srgbClr val="FFFFFF"/>
              </a:buClr>
              <a:buSzTx/>
              <a:buFont typeface="Wingdings" panose="05000000000000000000" pitchFamily="2" charset="2"/>
              <a:buChar char="Ø"/>
              <a:tabLst/>
              <a:defRPr/>
            </a:pPr>
            <a:r>
              <a:rPr kumimoji="0" lang="en-US" sz="1600" b="0" i="0" u="none" strike="noStrike" kern="0" cap="none" spc="0" normalizeH="0" baseline="0" noProof="0" dirty="0">
                <a:ln>
                  <a:noFill/>
                </a:ln>
                <a:solidFill>
                  <a:srgbClr val="FFFFFF"/>
                </a:solidFill>
                <a:effectLst/>
                <a:uLnTx/>
                <a:uFillTx/>
                <a:latin typeface="Arial"/>
                <a:ea typeface="Arial"/>
                <a:cs typeface="Arial"/>
                <a:sym typeface="Arial"/>
              </a:rPr>
              <a:t>Study hardware (200 watches and phones) have been prepared and shipped to the respective research team point of contact at study locations. </a:t>
            </a:r>
          </a:p>
          <a:p>
            <a:pPr marL="285750" marR="0" lvl="0" indent="-285750" algn="l" defTabSz="914400" rtl="0" eaLnBrk="1" fontAlgn="auto" latinLnBrk="0" hangingPunct="1">
              <a:lnSpc>
                <a:spcPct val="100000"/>
              </a:lnSpc>
              <a:spcBef>
                <a:spcPts val="0"/>
              </a:spcBef>
              <a:spcAft>
                <a:spcPts val="600"/>
              </a:spcAft>
              <a:buClr>
                <a:srgbClr val="FFFFFF"/>
              </a:buClr>
              <a:buSzTx/>
              <a:buFont typeface="Wingdings" panose="05000000000000000000" pitchFamily="2" charset="2"/>
              <a:buChar char="Ø"/>
              <a:tabLst/>
              <a:defRPr/>
            </a:pPr>
            <a:r>
              <a:rPr kumimoji="0" lang="en-US" sz="1600" b="0" i="0" u="none" strike="noStrike" kern="0" cap="none" spc="0" normalizeH="0" baseline="0" noProof="0" dirty="0">
                <a:ln>
                  <a:noFill/>
                </a:ln>
                <a:solidFill>
                  <a:srgbClr val="FFFFFF"/>
                </a:solidFill>
                <a:effectLst/>
                <a:uLnTx/>
                <a:uFillTx/>
                <a:latin typeface="Arial"/>
                <a:ea typeface="Arial"/>
                <a:cs typeface="Arial"/>
                <a:sym typeface="Arial"/>
              </a:rPr>
              <a:t>Partners from 3rd Special Forces Group and 1st Reconnaissance Battalion have had continual input into app development to ensure that the app will be well adopted by research subjects.  </a:t>
            </a:r>
          </a:p>
          <a:p>
            <a:pPr marL="285750" marR="0" lvl="0" indent="-285750" algn="l" defTabSz="914400" rtl="0" eaLnBrk="1" fontAlgn="auto" latinLnBrk="0" hangingPunct="1">
              <a:lnSpc>
                <a:spcPct val="100000"/>
              </a:lnSpc>
              <a:spcBef>
                <a:spcPts val="0"/>
              </a:spcBef>
              <a:spcAft>
                <a:spcPts val="600"/>
              </a:spcAft>
              <a:buClr>
                <a:srgbClr val="FFFFFF"/>
              </a:buClr>
              <a:buSzTx/>
              <a:buFont typeface="Wingdings" panose="05000000000000000000" pitchFamily="2" charset="2"/>
              <a:buChar char="Ø"/>
              <a:tabLst/>
              <a:defRPr/>
            </a:pPr>
            <a:r>
              <a:rPr kumimoji="0" lang="en-US" sz="1600" b="0" i="0" u="none" strike="noStrike" kern="0" cap="none" spc="0" normalizeH="0" baseline="0" noProof="0" dirty="0">
                <a:ln>
                  <a:noFill/>
                </a:ln>
                <a:solidFill>
                  <a:srgbClr val="FFFFFF"/>
                </a:solidFill>
                <a:effectLst/>
                <a:uLnTx/>
                <a:uFillTx/>
                <a:latin typeface="Arial"/>
                <a:ea typeface="Arial"/>
                <a:cs typeface="Arial"/>
                <a:sym typeface="Arial"/>
              </a:rPr>
              <a:t>Research staff have been coordinating with unit leaders for optimal study launch timeline.</a:t>
            </a:r>
          </a:p>
        </p:txBody>
      </p:sp>
    </p:spTree>
    <p:extLst>
      <p:ext uri="{BB962C8B-B14F-4D97-AF65-F5344CB8AC3E}">
        <p14:creationId xmlns:p14="http://schemas.microsoft.com/office/powerpoint/2010/main" val="298533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0"/>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txBox="1"/>
          <p:nvPr/>
        </p:nvSpPr>
        <p:spPr>
          <a:xfrm>
            <a:off x="1854133" y="313992"/>
            <a:ext cx="7767300" cy="600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990000"/>
              </a:buClr>
              <a:buSzPts val="3200"/>
              <a:buFont typeface="Arial"/>
              <a:buNone/>
            </a:pPr>
            <a:r>
              <a:rPr lang="en-US" sz="3300" b="1" i="0" u="none" strike="noStrike" cap="none" dirty="0">
                <a:solidFill>
                  <a:srgbClr val="990000"/>
                </a:solidFill>
                <a:latin typeface="Arial"/>
                <a:ea typeface="Arial"/>
                <a:cs typeface="Arial"/>
                <a:sym typeface="Arial"/>
              </a:rPr>
              <a:t>Deliverables</a:t>
            </a:r>
            <a:endParaRPr sz="1500" dirty="0"/>
          </a:p>
        </p:txBody>
      </p:sp>
      <p:sp>
        <p:nvSpPr>
          <p:cNvPr id="221" name="Google Shape;221;p30"/>
          <p:cNvSpPr txBox="1"/>
          <p:nvPr/>
        </p:nvSpPr>
        <p:spPr>
          <a:xfrm>
            <a:off x="94731" y="1068053"/>
            <a:ext cx="4880342" cy="4893607"/>
          </a:xfrm>
          <a:prstGeom prst="rect">
            <a:avLst/>
          </a:prstGeom>
          <a:noFill/>
          <a:ln>
            <a:solidFill>
              <a:schemeClr val="bg1"/>
            </a:solidFill>
          </a:ln>
        </p:spPr>
        <p:txBody>
          <a:bodyPr spcFirstLastPara="1" wrap="square" lIns="91425" tIns="45700" rIns="91425" bIns="45700" anchor="t" anchorCtr="0">
            <a:spAutoFit/>
          </a:bodyPr>
          <a:lstStyle/>
          <a:p>
            <a:pPr marL="285750" marR="0" lvl="0" indent="-285750" algn="l" rtl="0">
              <a:spcBef>
                <a:spcPts val="0"/>
              </a:spcBef>
              <a:spcAft>
                <a:spcPts val="1200"/>
              </a:spcAft>
              <a:buClr>
                <a:schemeClr val="bg1"/>
              </a:buClr>
              <a:buFont typeface="Wingdings" panose="05000000000000000000" pitchFamily="2" charset="2"/>
              <a:buChar char="Ø"/>
            </a:pPr>
            <a:r>
              <a:rPr lang="en-US" sz="1450" dirty="0">
                <a:solidFill>
                  <a:srgbClr val="FFFFFF"/>
                </a:solidFill>
                <a:latin typeface="Arial"/>
                <a:ea typeface="Arial"/>
                <a:cs typeface="Arial"/>
                <a:sym typeface="Arial"/>
              </a:rPr>
              <a:t>Digital CORA: multidisciplinary digital solution that can be immediately leveraged in any military setting.</a:t>
            </a:r>
          </a:p>
          <a:p>
            <a:pPr marL="285750" marR="0" lvl="0" indent="-285750" algn="l" rtl="0">
              <a:spcBef>
                <a:spcPts val="0"/>
              </a:spcBef>
              <a:spcAft>
                <a:spcPts val="1200"/>
              </a:spcAft>
              <a:buClr>
                <a:schemeClr val="bg1"/>
              </a:buClr>
              <a:buFont typeface="Wingdings" panose="05000000000000000000" pitchFamily="2" charset="2"/>
              <a:buChar char="Ø"/>
            </a:pPr>
            <a:r>
              <a:rPr lang="en-US" sz="1450" dirty="0">
                <a:solidFill>
                  <a:srgbClr val="FFFFFF"/>
                </a:solidFill>
                <a:latin typeface="Arial"/>
                <a:ea typeface="Arial"/>
                <a:cs typeface="Arial"/>
                <a:sym typeface="Arial"/>
              </a:rPr>
              <a:t>Comprehensive (e.g., neurocognitive, psychological, physiologic, and lifestyle) longitudinal health and human performance platform.</a:t>
            </a:r>
          </a:p>
          <a:p>
            <a:pPr marL="285750" marR="0" lvl="0" indent="-285750" algn="l" rtl="0">
              <a:spcBef>
                <a:spcPts val="0"/>
              </a:spcBef>
              <a:spcAft>
                <a:spcPts val="1200"/>
              </a:spcAft>
              <a:buClr>
                <a:schemeClr val="bg1"/>
              </a:buClr>
              <a:buFont typeface="Wingdings" panose="05000000000000000000" pitchFamily="2" charset="2"/>
              <a:buChar char="Ø"/>
            </a:pPr>
            <a:r>
              <a:rPr lang="en-US" sz="1450" dirty="0">
                <a:solidFill>
                  <a:srgbClr val="FFFFFF"/>
                </a:solidFill>
                <a:latin typeface="Arial"/>
                <a:ea typeface="Arial"/>
                <a:cs typeface="Arial"/>
                <a:sym typeface="Arial"/>
              </a:rPr>
              <a:t>Establish comprehensive performance baselines.</a:t>
            </a:r>
          </a:p>
          <a:p>
            <a:pPr marL="285750" marR="0" lvl="0" indent="-285750" algn="l" rtl="0">
              <a:spcBef>
                <a:spcPts val="0"/>
              </a:spcBef>
              <a:spcAft>
                <a:spcPts val="1200"/>
              </a:spcAft>
              <a:buClr>
                <a:schemeClr val="bg1"/>
              </a:buClr>
              <a:buFont typeface="Wingdings" panose="05000000000000000000" pitchFamily="2" charset="2"/>
              <a:buChar char="Ø"/>
            </a:pPr>
            <a:r>
              <a:rPr lang="en-US" sz="1450" dirty="0">
                <a:solidFill>
                  <a:srgbClr val="FFFFFF"/>
                </a:solidFill>
                <a:latin typeface="Arial"/>
                <a:ea typeface="Arial"/>
                <a:cs typeface="Arial"/>
                <a:sym typeface="Arial"/>
              </a:rPr>
              <a:t>Insights needed to develop personalized, evidence-based solutions to restore and enhance performance.</a:t>
            </a:r>
          </a:p>
          <a:p>
            <a:pPr marL="285750" marR="0" lvl="0" indent="-285750" algn="l" rtl="0">
              <a:spcBef>
                <a:spcPts val="0"/>
              </a:spcBef>
              <a:spcAft>
                <a:spcPts val="1200"/>
              </a:spcAft>
              <a:buClr>
                <a:schemeClr val="bg1"/>
              </a:buClr>
              <a:buFont typeface="Wingdings" panose="05000000000000000000" pitchFamily="2" charset="2"/>
              <a:buChar char="Ø"/>
            </a:pPr>
            <a:r>
              <a:rPr lang="en-US" sz="1450" dirty="0">
                <a:solidFill>
                  <a:srgbClr val="FFFFFF"/>
                </a:solidFill>
                <a:latin typeface="Arial"/>
                <a:ea typeface="Arial"/>
                <a:cs typeface="Arial"/>
                <a:sym typeface="Arial"/>
              </a:rPr>
              <a:t>Increase warfighter self-knowledge on methods to improve cognitive and physical performance.</a:t>
            </a:r>
          </a:p>
          <a:p>
            <a:pPr marL="285750" marR="0" lvl="0" indent="-285750" algn="l" rtl="0">
              <a:spcBef>
                <a:spcPts val="0"/>
              </a:spcBef>
              <a:spcAft>
                <a:spcPts val="1200"/>
              </a:spcAft>
              <a:buClr>
                <a:schemeClr val="bg1"/>
              </a:buClr>
              <a:buFont typeface="Wingdings" panose="05000000000000000000" pitchFamily="2" charset="2"/>
              <a:buChar char="Ø"/>
            </a:pPr>
            <a:r>
              <a:rPr lang="en-US" sz="1450" dirty="0">
                <a:solidFill>
                  <a:srgbClr val="FFFFFF"/>
                </a:solidFill>
                <a:latin typeface="Arial"/>
                <a:ea typeface="Arial"/>
                <a:cs typeface="Arial"/>
                <a:sym typeface="Arial"/>
              </a:rPr>
              <a:t>A robust injury prevention and educational platform</a:t>
            </a:r>
          </a:p>
          <a:p>
            <a:pPr marL="285750" marR="0" lvl="0" indent="-285750" algn="l" rtl="0">
              <a:spcBef>
                <a:spcPts val="0"/>
              </a:spcBef>
              <a:spcAft>
                <a:spcPts val="1200"/>
              </a:spcAft>
              <a:buClr>
                <a:schemeClr val="bg1"/>
              </a:buClr>
              <a:buFont typeface="Wingdings" panose="05000000000000000000" pitchFamily="2" charset="2"/>
              <a:buChar char="Ø"/>
            </a:pPr>
            <a:r>
              <a:rPr lang="en-US" sz="1450" dirty="0">
                <a:solidFill>
                  <a:srgbClr val="FFFFFF"/>
                </a:solidFill>
                <a:latin typeface="Arial"/>
                <a:ea typeface="Arial"/>
                <a:cs typeface="Arial"/>
                <a:sym typeface="Arial"/>
              </a:rPr>
              <a:t>Summary reports of user testing, feedback, and major findings of mental/physical factors that contribute to warfighter degradation</a:t>
            </a:r>
          </a:p>
          <a:p>
            <a:pPr marL="285750" marR="0" lvl="0" indent="-285750" algn="l" rtl="0">
              <a:spcBef>
                <a:spcPts val="0"/>
              </a:spcBef>
              <a:spcAft>
                <a:spcPts val="1200"/>
              </a:spcAft>
              <a:buClr>
                <a:schemeClr val="bg1"/>
              </a:buClr>
              <a:buFont typeface="Wingdings" panose="05000000000000000000" pitchFamily="2" charset="2"/>
              <a:buChar char="Ø"/>
            </a:pPr>
            <a:r>
              <a:rPr lang="en-US" sz="1450" dirty="0">
                <a:solidFill>
                  <a:srgbClr val="FFFFFF"/>
                </a:solidFill>
                <a:latin typeface="Arial"/>
                <a:ea typeface="Arial"/>
                <a:cs typeface="Arial"/>
                <a:sym typeface="Arial"/>
              </a:rPr>
              <a:t>Predictive models to identify early signs of mental/physical change</a:t>
            </a:r>
          </a:p>
        </p:txBody>
      </p:sp>
      <p:sp>
        <p:nvSpPr>
          <p:cNvPr id="5" name="TextBox 4">
            <a:extLst>
              <a:ext uri="{FF2B5EF4-FFF2-40B4-BE49-F238E27FC236}">
                <a16:creationId xmlns:a16="http://schemas.microsoft.com/office/drawing/2014/main" id="{CE869E7E-5110-46E5-A85B-50AB7C2918CD}"/>
              </a:ext>
            </a:extLst>
          </p:cNvPr>
          <p:cNvSpPr txBox="1"/>
          <p:nvPr/>
        </p:nvSpPr>
        <p:spPr>
          <a:xfrm>
            <a:off x="5745443" y="1440450"/>
            <a:ext cx="6088909" cy="78483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500" b="1" i="0" u="none" strike="noStrike" kern="1200" cap="none" spc="0" normalizeH="0" baseline="0" noProof="0" dirty="0">
                <a:ln>
                  <a:noFill/>
                </a:ln>
                <a:solidFill>
                  <a:schemeClr val="bg1"/>
                </a:solidFill>
                <a:effectLst/>
                <a:uLnTx/>
                <a:uFillTx/>
                <a:latin typeface="Arial"/>
                <a:ea typeface="+mn-ea"/>
                <a:cs typeface="+mn-cs"/>
              </a:rPr>
              <a:t>Expected impact / return on investment</a:t>
            </a:r>
            <a:endParaRPr kumimoji="0" lang="en-US" sz="1500" b="0" i="0" u="none" strike="noStrike" kern="1200" cap="none" spc="0" normalizeH="0" baseline="0" noProof="0" dirty="0">
              <a:ln>
                <a:noFill/>
              </a:ln>
              <a:solidFill>
                <a:schemeClr val="bg1"/>
              </a:solidFill>
              <a:effectLst/>
              <a:uLnTx/>
              <a:uFillTx/>
              <a:latin typeface="Ari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chemeClr val="bg1"/>
                </a:solidFill>
                <a:effectLst/>
                <a:uLnTx/>
                <a:uFillTx/>
                <a:latin typeface="Arial"/>
                <a:ea typeface="+mn-ea"/>
                <a:cs typeface="+mn-cs"/>
              </a:rPr>
              <a:t>improve warfighter and unit readiness and resilience by optimizing training and operations methods and service policies and procedures.</a:t>
            </a:r>
          </a:p>
        </p:txBody>
      </p:sp>
      <p:pic>
        <p:nvPicPr>
          <p:cNvPr id="3" name="Picture 2">
            <a:extLst>
              <a:ext uri="{FF2B5EF4-FFF2-40B4-BE49-F238E27FC236}">
                <a16:creationId xmlns:a16="http://schemas.microsoft.com/office/drawing/2014/main" id="{47AE93D4-8100-427C-8CF6-925FE2C17DA9}"/>
              </a:ext>
            </a:extLst>
          </p:cNvPr>
          <p:cNvPicPr>
            <a:picLocks noChangeAspect="1"/>
          </p:cNvPicPr>
          <p:nvPr/>
        </p:nvPicPr>
        <p:blipFill rotWithShape="1">
          <a:blip r:embed="rId3"/>
          <a:srcRect b="12629"/>
          <a:stretch/>
        </p:blipFill>
        <p:spPr>
          <a:xfrm>
            <a:off x="5054546" y="2552700"/>
            <a:ext cx="7134445" cy="3509423"/>
          </a:xfrm>
          <a:prstGeom prst="rect">
            <a:avLst/>
          </a:prstGeom>
          <a:effectLst>
            <a:softEdge rad="25400"/>
          </a:effectLst>
        </p:spPr>
      </p:pic>
    </p:spTree>
    <p:extLst>
      <p:ext uri="{BB962C8B-B14F-4D97-AF65-F5344CB8AC3E}">
        <p14:creationId xmlns:p14="http://schemas.microsoft.com/office/powerpoint/2010/main" val="797414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0"/>
          <p:cNvSpPr/>
          <p:nvPr/>
        </p:nvSpPr>
        <p:spPr>
          <a:xfrm>
            <a:off x="0" y="0"/>
            <a:ext cx="12207900" cy="6101100"/>
          </a:xfrm>
          <a:prstGeom prst="rect">
            <a:avLst/>
          </a:prstGeom>
          <a:solidFill>
            <a:srgbClr val="1B1B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txBox="1"/>
          <p:nvPr/>
        </p:nvSpPr>
        <p:spPr>
          <a:xfrm>
            <a:off x="1925461" y="283763"/>
            <a:ext cx="7767300" cy="6001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990000"/>
              </a:buClr>
              <a:buSzPts val="3200"/>
              <a:buFont typeface="Arial"/>
              <a:buNone/>
            </a:pPr>
            <a:r>
              <a:rPr lang="en-US" sz="3300" b="1" i="0" u="none" strike="noStrike" cap="none" dirty="0">
                <a:solidFill>
                  <a:srgbClr val="990000"/>
                </a:solidFill>
                <a:latin typeface="Arial"/>
                <a:ea typeface="Arial"/>
                <a:cs typeface="Arial"/>
                <a:sym typeface="Arial"/>
              </a:rPr>
              <a:t>Current and Anticipated Challenges</a:t>
            </a:r>
            <a:endParaRPr sz="1500" dirty="0"/>
          </a:p>
        </p:txBody>
      </p:sp>
      <p:sp>
        <p:nvSpPr>
          <p:cNvPr id="221" name="Google Shape;221;p30"/>
          <p:cNvSpPr txBox="1"/>
          <p:nvPr/>
        </p:nvSpPr>
        <p:spPr>
          <a:xfrm>
            <a:off x="944850" y="1450100"/>
            <a:ext cx="10341600"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rgbClr val="FFFFFF"/>
                </a:solidFill>
                <a:latin typeface="Arial"/>
                <a:ea typeface="Arial"/>
                <a:cs typeface="Arial"/>
                <a:sym typeface="Arial"/>
              </a:rPr>
              <a:t>Issues: </a:t>
            </a:r>
            <a:r>
              <a:rPr lang="en-US" sz="1800" dirty="0">
                <a:solidFill>
                  <a:srgbClr val="FFFFFF"/>
                </a:solidFill>
                <a:latin typeface="Arial"/>
                <a:ea typeface="Arial"/>
                <a:cs typeface="Arial"/>
                <a:sym typeface="Arial"/>
              </a:rPr>
              <a:t>Due to COVID restrictions, we have pushed study enrollment from January 18, 2021, to February 15, 2021.</a:t>
            </a:r>
          </a:p>
        </p:txBody>
      </p:sp>
    </p:spTree>
    <p:extLst>
      <p:ext uri="{BB962C8B-B14F-4D97-AF65-F5344CB8AC3E}">
        <p14:creationId xmlns:p14="http://schemas.microsoft.com/office/powerpoint/2010/main" val="1322342672"/>
      </p:ext>
    </p:extLst>
  </p:cSld>
  <p:clrMapOvr>
    <a:masterClrMapping/>
  </p:clrMapOvr>
</p:sld>
</file>

<file path=ppt/theme/theme1.xml><?xml version="1.0" encoding="utf-8"?>
<a:theme xmlns:a="http://schemas.openxmlformats.org/drawingml/2006/main" name="1_Parcel">
  <a:themeElements>
    <a:clrScheme name="USC #2">
      <a:dk1>
        <a:srgbClr val="000000"/>
      </a:dk1>
      <a:lt1>
        <a:srgbClr val="FFFFFF"/>
      </a:lt1>
      <a:dk2>
        <a:srgbClr val="990000"/>
      </a:dk2>
      <a:lt2>
        <a:srgbClr val="FFCC00"/>
      </a:lt2>
      <a:accent1>
        <a:srgbClr val="FFCC00"/>
      </a:accent1>
      <a:accent2>
        <a:srgbClr val="FFCC00"/>
      </a:accent2>
      <a:accent3>
        <a:srgbClr val="990000"/>
      </a:accent3>
      <a:accent4>
        <a:srgbClr val="990000"/>
      </a:accent4>
      <a:accent5>
        <a:srgbClr val="990000"/>
      </a:accent5>
      <a:accent6>
        <a:srgbClr val="000000"/>
      </a:accent6>
      <a:hlink>
        <a:srgbClr val="FFFFFF"/>
      </a:hlink>
      <a:folHlink>
        <a:srgbClr val="3949B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0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3_Parcel">
  <a:themeElements>
    <a:clrScheme name="USC #2">
      <a:dk1>
        <a:srgbClr val="000000"/>
      </a:dk1>
      <a:lt1>
        <a:srgbClr val="FFFFFF"/>
      </a:lt1>
      <a:dk2>
        <a:srgbClr val="990000"/>
      </a:dk2>
      <a:lt2>
        <a:srgbClr val="FFCC00"/>
      </a:lt2>
      <a:accent1>
        <a:srgbClr val="FFCC00"/>
      </a:accent1>
      <a:accent2>
        <a:srgbClr val="FFCC00"/>
      </a:accent2>
      <a:accent3>
        <a:srgbClr val="990000"/>
      </a:accent3>
      <a:accent4>
        <a:srgbClr val="990000"/>
      </a:accent4>
      <a:accent5>
        <a:srgbClr val="990000"/>
      </a:accent5>
      <a:accent6>
        <a:srgbClr val="000000"/>
      </a:accent6>
      <a:hlink>
        <a:srgbClr val="FFFFFF"/>
      </a:hlink>
      <a:folHlink>
        <a:srgbClr val="3949B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245</TotalTime>
  <Words>1477</Words>
  <Application>Microsoft Office PowerPoint</Application>
  <PresentationFormat>Widescreen</PresentationFormat>
  <Paragraphs>83</Paragraphs>
  <Slides>13</Slides>
  <Notes>13</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13</vt:i4>
      </vt:variant>
    </vt:vector>
  </HeadingPairs>
  <TitlesOfParts>
    <vt:vector size="22" baseType="lpstr">
      <vt:lpstr>Times New Roman</vt:lpstr>
      <vt:lpstr>Calibri</vt:lpstr>
      <vt:lpstr>Arial Black</vt:lpstr>
      <vt:lpstr>Wingdings</vt:lpstr>
      <vt:lpstr>Arial</vt:lpstr>
      <vt:lpstr>Century Schoolbook</vt:lpstr>
      <vt:lpstr>1_Parcel</vt:lpstr>
      <vt:lpstr>10_Office Theme</vt:lpstr>
      <vt:lpstr>3_Parcel</vt:lpstr>
      <vt:lpstr>PowerPoint Presentation</vt:lpstr>
      <vt:lpstr>Study Background/Rationale Statement of Problem</vt:lpstr>
      <vt:lpstr>Study Background/Rationale Statement of Problem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 Faulk</cp:lastModifiedBy>
  <cp:revision>33</cp:revision>
  <dcterms:modified xsi:type="dcterms:W3CDTF">2021-05-03T19:00:26Z</dcterms:modified>
</cp:coreProperties>
</file>